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handoutMasterIdLst>
    <p:handoutMasterId r:id="rId13"/>
  </p:handoutMasterIdLst>
  <p:sldIdLst>
    <p:sldId id="256" r:id="rId2"/>
    <p:sldId id="289" r:id="rId3"/>
    <p:sldId id="288" r:id="rId4"/>
    <p:sldId id="258" r:id="rId5"/>
    <p:sldId id="291" r:id="rId6"/>
    <p:sldId id="294" r:id="rId7"/>
    <p:sldId id="299" r:id="rId8"/>
    <p:sldId id="300" r:id="rId9"/>
    <p:sldId id="302" r:id="rId10"/>
    <p:sldId id="301" r:id="rId11"/>
    <p:sldId id="290" r:id="rId1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FFFD"/>
    <a:srgbClr val="E7FFF9"/>
    <a:srgbClr val="CCE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6785" autoAdjust="0"/>
    <p:restoredTop sz="96223" autoAdjust="0"/>
  </p:normalViewPr>
  <p:slideViewPr>
    <p:cSldViewPr>
      <p:cViewPr>
        <p:scale>
          <a:sx n="80" d="100"/>
          <a:sy n="80" d="100"/>
        </p:scale>
        <p:origin x="-106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18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C2A09EF-8716-4305-B63D-644B2A47F1E4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44FEBDF3-91B8-43DA-8AD4-65FAC50CB7FF}">
      <dgm:prSet phldrT="[Texto]"/>
      <dgm:spPr>
        <a:solidFill>
          <a:schemeClr val="accent5"/>
        </a:solidFill>
        <a:ln>
          <a:solidFill>
            <a:schemeClr val="accent1">
              <a:lumMod val="75000"/>
            </a:schemeClr>
          </a:solidFill>
        </a:ln>
      </dgm:spPr>
      <dgm:t>
        <a:bodyPr/>
        <a:lstStyle/>
        <a:p>
          <a:r>
            <a:rPr lang="es-ES" dirty="0" smtClean="0">
              <a:solidFill>
                <a:schemeClr val="accent5">
                  <a:lumMod val="25000"/>
                </a:schemeClr>
              </a:solidFill>
            </a:rPr>
            <a:t>STRUCTURE</a:t>
          </a:r>
          <a:endParaRPr lang="es-ES" dirty="0">
            <a:solidFill>
              <a:schemeClr val="accent5">
                <a:lumMod val="25000"/>
              </a:schemeClr>
            </a:solidFill>
          </a:endParaRPr>
        </a:p>
      </dgm:t>
    </dgm:pt>
    <dgm:pt modelId="{FE70CE96-25B3-42EC-8C64-F4A8BEFFE7F4}" type="parTrans" cxnId="{59534BCD-DE00-45A0-908B-9BB1AF00E405}">
      <dgm:prSet/>
      <dgm:spPr/>
      <dgm:t>
        <a:bodyPr/>
        <a:lstStyle/>
        <a:p>
          <a:endParaRPr lang="es-ES"/>
        </a:p>
      </dgm:t>
    </dgm:pt>
    <dgm:pt modelId="{3FF1187E-3E18-4D23-9273-CCF3557B18F6}" type="sibTrans" cxnId="{59534BCD-DE00-45A0-908B-9BB1AF00E405}">
      <dgm:prSet/>
      <dgm:spPr/>
      <dgm:t>
        <a:bodyPr/>
        <a:lstStyle/>
        <a:p>
          <a:endParaRPr lang="es-ES"/>
        </a:p>
      </dgm:t>
    </dgm:pt>
    <dgm:pt modelId="{C8BCB8F5-35C2-4AF0-9536-6798AC96577B}">
      <dgm:prSet phldrT="[Texto]"/>
      <dgm:spPr/>
      <dgm:t>
        <a:bodyPr/>
        <a:lstStyle/>
        <a:p>
          <a:r>
            <a:rPr lang="en-GB" dirty="0" smtClean="0"/>
            <a:t>small, simple single prokaryotic cell </a:t>
          </a:r>
          <a:endParaRPr lang="es-ES" dirty="0"/>
        </a:p>
      </dgm:t>
    </dgm:pt>
    <dgm:pt modelId="{B8248637-4A19-4053-9050-D61330C6C3E5}" type="parTrans" cxnId="{E944396D-1CE3-48BE-BD7F-E384D99C674A}">
      <dgm:prSet/>
      <dgm:spPr/>
      <dgm:t>
        <a:bodyPr/>
        <a:lstStyle/>
        <a:p>
          <a:endParaRPr lang="es-ES"/>
        </a:p>
      </dgm:t>
    </dgm:pt>
    <dgm:pt modelId="{EA3EF8B3-5B5D-4B50-92E9-749213828EEA}" type="sibTrans" cxnId="{E944396D-1CE3-48BE-BD7F-E384D99C674A}">
      <dgm:prSet/>
      <dgm:spPr/>
      <dgm:t>
        <a:bodyPr/>
        <a:lstStyle/>
        <a:p>
          <a:endParaRPr lang="es-ES"/>
        </a:p>
      </dgm:t>
    </dgm:pt>
    <dgm:pt modelId="{2201F45D-C21A-4965-BD08-87007AD0B6C7}">
      <dgm:prSet phldrT="[Texto]"/>
      <dgm:spPr>
        <a:solidFill>
          <a:schemeClr val="accent5"/>
        </a:solidFill>
        <a:ln>
          <a:solidFill>
            <a:schemeClr val="accent1">
              <a:lumMod val="75000"/>
            </a:schemeClr>
          </a:solidFill>
        </a:ln>
      </dgm:spPr>
      <dgm:t>
        <a:bodyPr/>
        <a:lstStyle/>
        <a:p>
          <a:r>
            <a:rPr lang="es-ES" b="0" dirty="0" smtClean="0">
              <a:solidFill>
                <a:schemeClr val="accent5">
                  <a:lumMod val="25000"/>
                </a:schemeClr>
              </a:solidFill>
            </a:rPr>
            <a:t>NUTRITION</a:t>
          </a:r>
          <a:endParaRPr lang="es-ES" b="0" dirty="0">
            <a:solidFill>
              <a:schemeClr val="accent5">
                <a:lumMod val="25000"/>
              </a:schemeClr>
            </a:solidFill>
          </a:endParaRPr>
        </a:p>
      </dgm:t>
    </dgm:pt>
    <dgm:pt modelId="{9072BC71-911D-487C-8265-0AF8EFAE42D5}" type="parTrans" cxnId="{3C924A95-CC63-492B-BACD-902AC240DCFA}">
      <dgm:prSet/>
      <dgm:spPr/>
      <dgm:t>
        <a:bodyPr/>
        <a:lstStyle/>
        <a:p>
          <a:endParaRPr lang="es-ES"/>
        </a:p>
      </dgm:t>
    </dgm:pt>
    <dgm:pt modelId="{606F7A85-D9D0-46DB-843E-52AB46EE3B37}" type="sibTrans" cxnId="{3C924A95-CC63-492B-BACD-902AC240DCFA}">
      <dgm:prSet/>
      <dgm:spPr/>
      <dgm:t>
        <a:bodyPr/>
        <a:lstStyle/>
        <a:p>
          <a:endParaRPr lang="es-ES"/>
        </a:p>
      </dgm:t>
    </dgm:pt>
    <dgm:pt modelId="{A9622E7F-FF47-4D19-9263-E4E967F31AF4}">
      <dgm:prSet phldrT="[Texto]"/>
      <dgm:spPr/>
      <dgm:t>
        <a:bodyPr/>
        <a:lstStyle/>
        <a:p>
          <a:r>
            <a:rPr lang="en-GB" dirty="0" smtClean="0"/>
            <a:t>absorb food </a:t>
          </a:r>
          <a:endParaRPr lang="es-ES" dirty="0"/>
        </a:p>
      </dgm:t>
    </dgm:pt>
    <dgm:pt modelId="{0059B67B-B7C8-4202-B820-15C8449481B2}" type="parTrans" cxnId="{099AED28-CCD3-4673-A612-9F62B2F82DDD}">
      <dgm:prSet/>
      <dgm:spPr/>
      <dgm:t>
        <a:bodyPr/>
        <a:lstStyle/>
        <a:p>
          <a:endParaRPr lang="es-ES"/>
        </a:p>
      </dgm:t>
    </dgm:pt>
    <dgm:pt modelId="{BCF742A0-3748-491A-8FA5-1050D71239C4}" type="sibTrans" cxnId="{099AED28-CCD3-4673-A612-9F62B2F82DDD}">
      <dgm:prSet/>
      <dgm:spPr/>
      <dgm:t>
        <a:bodyPr/>
        <a:lstStyle/>
        <a:p>
          <a:endParaRPr lang="es-ES"/>
        </a:p>
      </dgm:t>
    </dgm:pt>
    <dgm:pt modelId="{9A4BBAE9-951D-4CA9-A68F-D6EE473A61A1}">
      <dgm:prSet phldrT="[Texto]"/>
      <dgm:spPr/>
      <dgm:t>
        <a:bodyPr/>
        <a:lstStyle/>
        <a:p>
          <a:r>
            <a:rPr lang="en-US" dirty="0" smtClean="0"/>
            <a:t>and/or photosynthesize</a:t>
          </a:r>
          <a:endParaRPr lang="es-ES" dirty="0"/>
        </a:p>
      </dgm:t>
    </dgm:pt>
    <dgm:pt modelId="{CE109A57-59C4-47C8-B562-42E5A5F68D98}" type="parTrans" cxnId="{E80868CA-50DB-4FA9-B8C6-A048F7CA88A4}">
      <dgm:prSet/>
      <dgm:spPr/>
      <dgm:t>
        <a:bodyPr/>
        <a:lstStyle/>
        <a:p>
          <a:endParaRPr lang="es-ES"/>
        </a:p>
      </dgm:t>
    </dgm:pt>
    <dgm:pt modelId="{E309F419-40FA-46CB-BB0B-1362207FEE1E}" type="sibTrans" cxnId="{E80868CA-50DB-4FA9-B8C6-A048F7CA88A4}">
      <dgm:prSet/>
      <dgm:spPr/>
      <dgm:t>
        <a:bodyPr/>
        <a:lstStyle/>
        <a:p>
          <a:endParaRPr lang="es-ES"/>
        </a:p>
      </dgm:t>
    </dgm:pt>
    <dgm:pt modelId="{C2E335BC-92CF-4A46-8937-4358D72CBBF8}">
      <dgm:prSet phldrT="[Texto]"/>
      <dgm:spPr>
        <a:solidFill>
          <a:schemeClr val="accent5"/>
        </a:solidFill>
        <a:ln>
          <a:solidFill>
            <a:schemeClr val="accent1">
              <a:lumMod val="75000"/>
            </a:schemeClr>
          </a:solidFill>
        </a:ln>
      </dgm:spPr>
      <dgm:t>
        <a:bodyPr/>
        <a:lstStyle/>
        <a:p>
          <a:r>
            <a:rPr lang="es-ES" dirty="0" smtClean="0">
              <a:solidFill>
                <a:schemeClr val="accent5">
                  <a:lumMod val="25000"/>
                </a:schemeClr>
              </a:solidFill>
            </a:rPr>
            <a:t>TYPES OF ORGANISMS</a:t>
          </a:r>
          <a:endParaRPr lang="es-ES" dirty="0">
            <a:solidFill>
              <a:schemeClr val="accent5">
                <a:lumMod val="25000"/>
              </a:schemeClr>
            </a:solidFill>
          </a:endParaRPr>
        </a:p>
      </dgm:t>
    </dgm:pt>
    <dgm:pt modelId="{B3DB8F84-477A-4A45-AF4E-6043DB1EE616}" type="parTrans" cxnId="{5459C534-9752-4ABB-8230-9BE49E307F56}">
      <dgm:prSet/>
      <dgm:spPr/>
      <dgm:t>
        <a:bodyPr/>
        <a:lstStyle/>
        <a:p>
          <a:endParaRPr lang="es-ES"/>
        </a:p>
      </dgm:t>
    </dgm:pt>
    <dgm:pt modelId="{2FA65165-7B6E-4117-9E1A-CCBC6E42277E}" type="sibTrans" cxnId="{5459C534-9752-4ABB-8230-9BE49E307F56}">
      <dgm:prSet/>
      <dgm:spPr/>
      <dgm:t>
        <a:bodyPr/>
        <a:lstStyle/>
        <a:p>
          <a:endParaRPr lang="es-ES"/>
        </a:p>
      </dgm:t>
    </dgm:pt>
    <dgm:pt modelId="{362A9F57-C53E-4665-BBBF-BFC0105973EC}">
      <dgm:prSet phldrT="[Texto]"/>
      <dgm:spPr/>
      <dgm:t>
        <a:bodyPr/>
        <a:lstStyle/>
        <a:p>
          <a:r>
            <a:rPr lang="en-GB" dirty="0" smtClean="0"/>
            <a:t>bacteria</a:t>
          </a:r>
          <a:endParaRPr lang="es-ES" dirty="0"/>
        </a:p>
      </dgm:t>
    </dgm:pt>
    <dgm:pt modelId="{68FD5DF8-4854-44E6-930B-725F588BF47B}" type="parTrans" cxnId="{B0D37140-3B51-42C6-9974-3B75AB1B36BD}">
      <dgm:prSet/>
      <dgm:spPr/>
      <dgm:t>
        <a:bodyPr/>
        <a:lstStyle/>
        <a:p>
          <a:endParaRPr lang="es-ES"/>
        </a:p>
      </dgm:t>
    </dgm:pt>
    <dgm:pt modelId="{835F079F-403D-4584-9430-4AF7CDC1336B}" type="sibTrans" cxnId="{B0D37140-3B51-42C6-9974-3B75AB1B36BD}">
      <dgm:prSet/>
      <dgm:spPr/>
      <dgm:t>
        <a:bodyPr/>
        <a:lstStyle/>
        <a:p>
          <a:endParaRPr lang="es-ES"/>
        </a:p>
      </dgm:t>
    </dgm:pt>
    <dgm:pt modelId="{ED2C041D-E102-4315-8C69-0A4FA70FE5F3}">
      <dgm:prSet phldrT="[Texto]"/>
      <dgm:spPr/>
      <dgm:t>
        <a:bodyPr/>
        <a:lstStyle/>
        <a:p>
          <a:r>
            <a:rPr lang="en-GB" dirty="0" smtClean="0"/>
            <a:t>blue-green algae</a:t>
          </a:r>
          <a:endParaRPr lang="es-ES" dirty="0"/>
        </a:p>
      </dgm:t>
    </dgm:pt>
    <dgm:pt modelId="{9F66783D-7F9F-4469-91CD-FD95A624B9E4}" type="parTrans" cxnId="{7823FBE3-065A-4821-9077-44F4997FB2C2}">
      <dgm:prSet/>
      <dgm:spPr/>
      <dgm:t>
        <a:bodyPr/>
        <a:lstStyle/>
        <a:p>
          <a:endParaRPr lang="es-ES"/>
        </a:p>
      </dgm:t>
    </dgm:pt>
    <dgm:pt modelId="{BB5BA98D-DECD-4F71-B919-50C66270255B}" type="sibTrans" cxnId="{7823FBE3-065A-4821-9077-44F4997FB2C2}">
      <dgm:prSet/>
      <dgm:spPr/>
      <dgm:t>
        <a:bodyPr/>
        <a:lstStyle/>
        <a:p>
          <a:endParaRPr lang="es-ES"/>
        </a:p>
      </dgm:t>
    </dgm:pt>
    <dgm:pt modelId="{037CD7AC-7D7E-40A0-9E2A-D7C10EFA1499}">
      <dgm:prSet phldrT="[Texto]"/>
      <dgm:spPr/>
      <dgm:t>
        <a:bodyPr/>
        <a:lstStyle/>
        <a:p>
          <a:r>
            <a:rPr lang="en-GB" dirty="0" smtClean="0"/>
            <a:t>nucleus is not enclosed by a membrane</a:t>
          </a:r>
          <a:endParaRPr lang="es-ES" dirty="0"/>
        </a:p>
      </dgm:t>
    </dgm:pt>
    <dgm:pt modelId="{1BFAC55C-36BC-49F9-AA42-18EA2581761F}" type="parTrans" cxnId="{1A2097ED-7EFE-4EA5-A8BF-156BDDA4CFF2}">
      <dgm:prSet/>
      <dgm:spPr/>
    </dgm:pt>
    <dgm:pt modelId="{A297E1DF-6223-4EFE-B49B-8D7C3478397E}" type="sibTrans" cxnId="{1A2097ED-7EFE-4EA5-A8BF-156BDDA4CFF2}">
      <dgm:prSet/>
      <dgm:spPr/>
    </dgm:pt>
    <dgm:pt modelId="{49F5EFA6-178C-48CD-B229-7D0EFEE2537B}" type="pres">
      <dgm:prSet presAssocID="{BC2A09EF-8716-4305-B63D-644B2A47F1E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E01A4E96-E06A-42EF-9CE2-A5D799607341}" type="pres">
      <dgm:prSet presAssocID="{44FEBDF3-91B8-43DA-8AD4-65FAC50CB7FF}" presName="linNode" presStyleCnt="0"/>
      <dgm:spPr/>
    </dgm:pt>
    <dgm:pt modelId="{B830A6B3-13D6-4B13-990B-ED941F350EE0}" type="pres">
      <dgm:prSet presAssocID="{44FEBDF3-91B8-43DA-8AD4-65FAC50CB7FF}" presName="parentText" presStyleLbl="node1" presStyleIdx="0" presStyleCnt="3" custLinFactNeighborY="-1469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163E49D-0A42-4436-B1E1-8A1D086F017D}" type="pres">
      <dgm:prSet presAssocID="{44FEBDF3-91B8-43DA-8AD4-65FAC50CB7FF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CFD6ABE5-3356-4E4E-A486-CF3E879908EF}" type="pres">
      <dgm:prSet presAssocID="{3FF1187E-3E18-4D23-9273-CCF3557B18F6}" presName="sp" presStyleCnt="0"/>
      <dgm:spPr/>
    </dgm:pt>
    <dgm:pt modelId="{91A2FFAC-E34B-4C07-AA29-9A1E51A730DA}" type="pres">
      <dgm:prSet presAssocID="{2201F45D-C21A-4965-BD08-87007AD0B6C7}" presName="linNode" presStyleCnt="0"/>
      <dgm:spPr/>
    </dgm:pt>
    <dgm:pt modelId="{DC6200FB-42CB-4566-BC6A-C3B8E74D0FBA}" type="pres">
      <dgm:prSet presAssocID="{2201F45D-C21A-4965-BD08-87007AD0B6C7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9D6F2723-2B2E-4F66-84F6-88B49793F35B}" type="pres">
      <dgm:prSet presAssocID="{2201F45D-C21A-4965-BD08-87007AD0B6C7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9221F48E-9378-4ABD-A5F4-633D905F486C}" type="pres">
      <dgm:prSet presAssocID="{606F7A85-D9D0-46DB-843E-52AB46EE3B37}" presName="sp" presStyleCnt="0"/>
      <dgm:spPr/>
    </dgm:pt>
    <dgm:pt modelId="{5FCEAF11-BF68-4BAC-A2F0-479DD58F4EF5}" type="pres">
      <dgm:prSet presAssocID="{C2E335BC-92CF-4A46-8937-4358D72CBBF8}" presName="linNode" presStyleCnt="0"/>
      <dgm:spPr/>
    </dgm:pt>
    <dgm:pt modelId="{864D15CD-D6CE-458C-B60C-90F0AF56FCEA}" type="pres">
      <dgm:prSet presAssocID="{C2E335BC-92CF-4A46-8937-4358D72CBBF8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4042BCD8-5C6D-472D-B19A-B00A6493334B}" type="pres">
      <dgm:prSet presAssocID="{C2E335BC-92CF-4A46-8937-4358D72CBBF8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8DB8E843-43F4-4CA1-9894-33B8F98D2CBE}" type="presOf" srcId="{C2E335BC-92CF-4A46-8937-4358D72CBBF8}" destId="{864D15CD-D6CE-458C-B60C-90F0AF56FCEA}" srcOrd="0" destOrd="0" presId="urn:microsoft.com/office/officeart/2005/8/layout/vList5"/>
    <dgm:cxn modelId="{EB3EE375-1265-4FED-B385-ACD7A4FB1A71}" type="presOf" srcId="{44FEBDF3-91B8-43DA-8AD4-65FAC50CB7FF}" destId="{B830A6B3-13D6-4B13-990B-ED941F350EE0}" srcOrd="0" destOrd="0" presId="urn:microsoft.com/office/officeart/2005/8/layout/vList5"/>
    <dgm:cxn modelId="{5459C534-9752-4ABB-8230-9BE49E307F56}" srcId="{BC2A09EF-8716-4305-B63D-644B2A47F1E4}" destId="{C2E335BC-92CF-4A46-8937-4358D72CBBF8}" srcOrd="2" destOrd="0" parTransId="{B3DB8F84-477A-4A45-AF4E-6043DB1EE616}" sibTransId="{2FA65165-7B6E-4117-9E1A-CCBC6E42277E}"/>
    <dgm:cxn modelId="{FC764770-D6A4-4569-AAC5-79C41C35E789}" type="presOf" srcId="{A9622E7F-FF47-4D19-9263-E4E967F31AF4}" destId="{9D6F2723-2B2E-4F66-84F6-88B49793F35B}" srcOrd="0" destOrd="0" presId="urn:microsoft.com/office/officeart/2005/8/layout/vList5"/>
    <dgm:cxn modelId="{3C924A95-CC63-492B-BACD-902AC240DCFA}" srcId="{BC2A09EF-8716-4305-B63D-644B2A47F1E4}" destId="{2201F45D-C21A-4965-BD08-87007AD0B6C7}" srcOrd="1" destOrd="0" parTransId="{9072BC71-911D-487C-8265-0AF8EFAE42D5}" sibTransId="{606F7A85-D9D0-46DB-843E-52AB46EE3B37}"/>
    <dgm:cxn modelId="{5C427C55-5A65-4949-9116-05604A1060AF}" type="presOf" srcId="{ED2C041D-E102-4315-8C69-0A4FA70FE5F3}" destId="{4042BCD8-5C6D-472D-B19A-B00A6493334B}" srcOrd="0" destOrd="1" presId="urn:microsoft.com/office/officeart/2005/8/layout/vList5"/>
    <dgm:cxn modelId="{775E98E1-D4E0-4525-A639-880CF3D9FF11}" type="presOf" srcId="{362A9F57-C53E-4665-BBBF-BFC0105973EC}" destId="{4042BCD8-5C6D-472D-B19A-B00A6493334B}" srcOrd="0" destOrd="0" presId="urn:microsoft.com/office/officeart/2005/8/layout/vList5"/>
    <dgm:cxn modelId="{444BC3D8-5537-4D6C-9F99-F358F02C72A9}" type="presOf" srcId="{C8BCB8F5-35C2-4AF0-9536-6798AC96577B}" destId="{2163E49D-0A42-4436-B1E1-8A1D086F017D}" srcOrd="0" destOrd="0" presId="urn:microsoft.com/office/officeart/2005/8/layout/vList5"/>
    <dgm:cxn modelId="{E944396D-1CE3-48BE-BD7F-E384D99C674A}" srcId="{44FEBDF3-91B8-43DA-8AD4-65FAC50CB7FF}" destId="{C8BCB8F5-35C2-4AF0-9536-6798AC96577B}" srcOrd="0" destOrd="0" parTransId="{B8248637-4A19-4053-9050-D61330C6C3E5}" sibTransId="{EA3EF8B3-5B5D-4B50-92E9-749213828EEA}"/>
    <dgm:cxn modelId="{E80868CA-50DB-4FA9-B8C6-A048F7CA88A4}" srcId="{2201F45D-C21A-4965-BD08-87007AD0B6C7}" destId="{9A4BBAE9-951D-4CA9-A68F-D6EE473A61A1}" srcOrd="1" destOrd="0" parTransId="{CE109A57-59C4-47C8-B562-42E5A5F68D98}" sibTransId="{E309F419-40FA-46CB-BB0B-1362207FEE1E}"/>
    <dgm:cxn modelId="{8572FFD6-C5A3-4355-B2F5-72A978412451}" type="presOf" srcId="{2201F45D-C21A-4965-BD08-87007AD0B6C7}" destId="{DC6200FB-42CB-4566-BC6A-C3B8E74D0FBA}" srcOrd="0" destOrd="0" presId="urn:microsoft.com/office/officeart/2005/8/layout/vList5"/>
    <dgm:cxn modelId="{3B7157BB-7619-4920-998C-FDA60049FF98}" type="presOf" srcId="{037CD7AC-7D7E-40A0-9E2A-D7C10EFA1499}" destId="{2163E49D-0A42-4436-B1E1-8A1D086F017D}" srcOrd="0" destOrd="1" presId="urn:microsoft.com/office/officeart/2005/8/layout/vList5"/>
    <dgm:cxn modelId="{B0D37140-3B51-42C6-9974-3B75AB1B36BD}" srcId="{C2E335BC-92CF-4A46-8937-4358D72CBBF8}" destId="{362A9F57-C53E-4665-BBBF-BFC0105973EC}" srcOrd="0" destOrd="0" parTransId="{68FD5DF8-4854-44E6-930B-725F588BF47B}" sibTransId="{835F079F-403D-4584-9430-4AF7CDC1336B}"/>
    <dgm:cxn modelId="{CC27DEBB-7429-4D0C-9F07-A19E75A7638C}" type="presOf" srcId="{9A4BBAE9-951D-4CA9-A68F-D6EE473A61A1}" destId="{9D6F2723-2B2E-4F66-84F6-88B49793F35B}" srcOrd="0" destOrd="1" presId="urn:microsoft.com/office/officeart/2005/8/layout/vList5"/>
    <dgm:cxn modelId="{59534BCD-DE00-45A0-908B-9BB1AF00E405}" srcId="{BC2A09EF-8716-4305-B63D-644B2A47F1E4}" destId="{44FEBDF3-91B8-43DA-8AD4-65FAC50CB7FF}" srcOrd="0" destOrd="0" parTransId="{FE70CE96-25B3-42EC-8C64-F4A8BEFFE7F4}" sibTransId="{3FF1187E-3E18-4D23-9273-CCF3557B18F6}"/>
    <dgm:cxn modelId="{E31123CD-EB2D-48A5-AA1E-36ECADC06BC8}" type="presOf" srcId="{BC2A09EF-8716-4305-B63D-644B2A47F1E4}" destId="{49F5EFA6-178C-48CD-B229-7D0EFEE2537B}" srcOrd="0" destOrd="0" presId="urn:microsoft.com/office/officeart/2005/8/layout/vList5"/>
    <dgm:cxn modelId="{1A2097ED-7EFE-4EA5-A8BF-156BDDA4CFF2}" srcId="{44FEBDF3-91B8-43DA-8AD4-65FAC50CB7FF}" destId="{037CD7AC-7D7E-40A0-9E2A-D7C10EFA1499}" srcOrd="1" destOrd="0" parTransId="{1BFAC55C-36BC-49F9-AA42-18EA2581761F}" sibTransId="{A297E1DF-6223-4EFE-B49B-8D7C3478397E}"/>
    <dgm:cxn modelId="{099AED28-CCD3-4673-A612-9F62B2F82DDD}" srcId="{2201F45D-C21A-4965-BD08-87007AD0B6C7}" destId="{A9622E7F-FF47-4D19-9263-E4E967F31AF4}" srcOrd="0" destOrd="0" parTransId="{0059B67B-B7C8-4202-B820-15C8449481B2}" sibTransId="{BCF742A0-3748-491A-8FA5-1050D71239C4}"/>
    <dgm:cxn modelId="{7823FBE3-065A-4821-9077-44F4997FB2C2}" srcId="{C2E335BC-92CF-4A46-8937-4358D72CBBF8}" destId="{ED2C041D-E102-4315-8C69-0A4FA70FE5F3}" srcOrd="1" destOrd="0" parTransId="{9F66783D-7F9F-4469-91CD-FD95A624B9E4}" sibTransId="{BB5BA98D-DECD-4F71-B919-50C66270255B}"/>
    <dgm:cxn modelId="{95E104FA-1926-40EF-BBDD-B3584DA3282A}" type="presParOf" srcId="{49F5EFA6-178C-48CD-B229-7D0EFEE2537B}" destId="{E01A4E96-E06A-42EF-9CE2-A5D799607341}" srcOrd="0" destOrd="0" presId="urn:microsoft.com/office/officeart/2005/8/layout/vList5"/>
    <dgm:cxn modelId="{91BDE03E-CA8C-4A51-8A8F-FDD93342804B}" type="presParOf" srcId="{E01A4E96-E06A-42EF-9CE2-A5D799607341}" destId="{B830A6B3-13D6-4B13-990B-ED941F350EE0}" srcOrd="0" destOrd="0" presId="urn:microsoft.com/office/officeart/2005/8/layout/vList5"/>
    <dgm:cxn modelId="{7CAB00B1-5638-460A-9349-39B11AE16B73}" type="presParOf" srcId="{E01A4E96-E06A-42EF-9CE2-A5D799607341}" destId="{2163E49D-0A42-4436-B1E1-8A1D086F017D}" srcOrd="1" destOrd="0" presId="urn:microsoft.com/office/officeart/2005/8/layout/vList5"/>
    <dgm:cxn modelId="{A3ECA98C-9B8D-4C77-BFF1-822217E4375B}" type="presParOf" srcId="{49F5EFA6-178C-48CD-B229-7D0EFEE2537B}" destId="{CFD6ABE5-3356-4E4E-A486-CF3E879908EF}" srcOrd="1" destOrd="0" presId="urn:microsoft.com/office/officeart/2005/8/layout/vList5"/>
    <dgm:cxn modelId="{5F7490D9-BAA7-4519-B6B9-6C85D59D9290}" type="presParOf" srcId="{49F5EFA6-178C-48CD-B229-7D0EFEE2537B}" destId="{91A2FFAC-E34B-4C07-AA29-9A1E51A730DA}" srcOrd="2" destOrd="0" presId="urn:microsoft.com/office/officeart/2005/8/layout/vList5"/>
    <dgm:cxn modelId="{E0463EA9-4C06-4099-86A0-0A8E86E57E08}" type="presParOf" srcId="{91A2FFAC-E34B-4C07-AA29-9A1E51A730DA}" destId="{DC6200FB-42CB-4566-BC6A-C3B8E74D0FBA}" srcOrd="0" destOrd="0" presId="urn:microsoft.com/office/officeart/2005/8/layout/vList5"/>
    <dgm:cxn modelId="{0CE17D18-94C7-4128-852D-FF5AE6AB8B7C}" type="presParOf" srcId="{91A2FFAC-E34B-4C07-AA29-9A1E51A730DA}" destId="{9D6F2723-2B2E-4F66-84F6-88B49793F35B}" srcOrd="1" destOrd="0" presId="urn:microsoft.com/office/officeart/2005/8/layout/vList5"/>
    <dgm:cxn modelId="{8150EB0D-0538-4397-98ED-7D1E36CAEC07}" type="presParOf" srcId="{49F5EFA6-178C-48CD-B229-7D0EFEE2537B}" destId="{9221F48E-9378-4ABD-A5F4-633D905F486C}" srcOrd="3" destOrd="0" presId="urn:microsoft.com/office/officeart/2005/8/layout/vList5"/>
    <dgm:cxn modelId="{CDF804AE-CE1B-48BC-A2B6-EB003C05695E}" type="presParOf" srcId="{49F5EFA6-178C-48CD-B229-7D0EFEE2537B}" destId="{5FCEAF11-BF68-4BAC-A2F0-479DD58F4EF5}" srcOrd="4" destOrd="0" presId="urn:microsoft.com/office/officeart/2005/8/layout/vList5"/>
    <dgm:cxn modelId="{0AFF5DD9-7811-487B-80A1-E753CD6CC38C}" type="presParOf" srcId="{5FCEAF11-BF68-4BAC-A2F0-479DD58F4EF5}" destId="{864D15CD-D6CE-458C-B60C-90F0AF56FCEA}" srcOrd="0" destOrd="0" presId="urn:microsoft.com/office/officeart/2005/8/layout/vList5"/>
    <dgm:cxn modelId="{977EDF9D-DEE0-45CC-86BC-3E0EF0B0A961}" type="presParOf" srcId="{5FCEAF11-BF68-4BAC-A2F0-479DD58F4EF5}" destId="{4042BCD8-5C6D-472D-B19A-B00A6493334B}" srcOrd="1" destOrd="0" presId="urn:microsoft.com/office/officeart/2005/8/layout/vList5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7B2A93C-E786-4088-9A3E-EB0529705E25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8F062DB7-0CCF-479F-82DD-7C6C7651369E}">
      <dgm:prSet phldrT="[Texto]"/>
      <dgm:spPr>
        <a:solidFill>
          <a:schemeClr val="accent5"/>
        </a:solidFill>
        <a:ln>
          <a:solidFill>
            <a:schemeClr val="accent1">
              <a:lumMod val="50000"/>
            </a:schemeClr>
          </a:solidFill>
        </a:ln>
      </dgm:spPr>
      <dgm:t>
        <a:bodyPr/>
        <a:lstStyle/>
        <a:p>
          <a:r>
            <a:rPr lang="es-ES" dirty="0" smtClean="0">
              <a:solidFill>
                <a:schemeClr val="accent5">
                  <a:lumMod val="25000"/>
                </a:schemeClr>
              </a:solidFill>
            </a:rPr>
            <a:t>STRUCTURE</a:t>
          </a:r>
          <a:endParaRPr lang="es-ES" dirty="0"/>
        </a:p>
      </dgm:t>
    </dgm:pt>
    <dgm:pt modelId="{66F380FA-9BBD-48EF-8970-275A420C9309}" type="parTrans" cxnId="{A3034946-1D3E-4292-8C66-161AD327B7DF}">
      <dgm:prSet/>
      <dgm:spPr/>
      <dgm:t>
        <a:bodyPr/>
        <a:lstStyle/>
        <a:p>
          <a:endParaRPr lang="es-ES"/>
        </a:p>
      </dgm:t>
    </dgm:pt>
    <dgm:pt modelId="{16B2C452-185B-49B4-A5FB-B1FCED8C9420}" type="sibTrans" cxnId="{A3034946-1D3E-4292-8C66-161AD327B7DF}">
      <dgm:prSet/>
      <dgm:spPr/>
      <dgm:t>
        <a:bodyPr/>
        <a:lstStyle/>
        <a:p>
          <a:endParaRPr lang="es-ES"/>
        </a:p>
      </dgm:t>
    </dgm:pt>
    <dgm:pt modelId="{7777A8D0-C821-452B-8EC8-BC32AEA0AA96}">
      <dgm:prSet phldrT="[Texto]"/>
      <dgm:spPr/>
      <dgm:t>
        <a:bodyPr/>
        <a:lstStyle/>
        <a:p>
          <a:r>
            <a:rPr lang="en-GB" dirty="0" smtClean="0"/>
            <a:t>Most </a:t>
          </a:r>
          <a:r>
            <a:rPr lang="en-GB" dirty="0" smtClean="0"/>
            <a:t>are eukaryotic </a:t>
          </a:r>
          <a:r>
            <a:rPr lang="en-GB" dirty="0" smtClean="0"/>
            <a:t>one-celled </a:t>
          </a:r>
          <a:br>
            <a:rPr lang="en-GB" dirty="0" smtClean="0"/>
          </a:br>
          <a:endParaRPr lang="es-ES" dirty="0"/>
        </a:p>
      </dgm:t>
    </dgm:pt>
    <dgm:pt modelId="{C7D506E4-651B-4F9A-A34F-45317220C6A0}" type="parTrans" cxnId="{DB44F2E9-95AC-4688-94BE-F9F49D0D68A9}">
      <dgm:prSet/>
      <dgm:spPr/>
      <dgm:t>
        <a:bodyPr/>
        <a:lstStyle/>
        <a:p>
          <a:endParaRPr lang="es-ES"/>
        </a:p>
      </dgm:t>
    </dgm:pt>
    <dgm:pt modelId="{A5F337C7-5FB4-40D7-BFAB-2640DFEA3738}" type="sibTrans" cxnId="{DB44F2E9-95AC-4688-94BE-F9F49D0D68A9}">
      <dgm:prSet/>
      <dgm:spPr/>
      <dgm:t>
        <a:bodyPr/>
        <a:lstStyle/>
        <a:p>
          <a:endParaRPr lang="es-ES"/>
        </a:p>
      </dgm:t>
    </dgm:pt>
    <dgm:pt modelId="{00EAE299-D517-45D4-9AE7-5B5F966758B2}">
      <dgm:prSet phldrT="[Texto]"/>
      <dgm:spPr/>
      <dgm:t>
        <a:bodyPr/>
        <a:lstStyle/>
        <a:p>
          <a:r>
            <a:rPr lang="en-GB" dirty="0" smtClean="0"/>
            <a:t>Cells have a membrane around the nucleus</a:t>
          </a:r>
          <a:endParaRPr lang="es-ES" dirty="0"/>
        </a:p>
      </dgm:t>
    </dgm:pt>
    <dgm:pt modelId="{2A634927-2FAB-442E-A114-2DBCA2A761CA}" type="parTrans" cxnId="{AA94E5B4-5F23-4AD4-8FE9-8B20F4F32574}">
      <dgm:prSet/>
      <dgm:spPr/>
      <dgm:t>
        <a:bodyPr/>
        <a:lstStyle/>
        <a:p>
          <a:endParaRPr lang="es-ES"/>
        </a:p>
      </dgm:t>
    </dgm:pt>
    <dgm:pt modelId="{D4859709-699E-46DA-9F76-7C3D9018DB8B}" type="sibTrans" cxnId="{AA94E5B4-5F23-4AD4-8FE9-8B20F4F32574}">
      <dgm:prSet/>
      <dgm:spPr/>
      <dgm:t>
        <a:bodyPr/>
        <a:lstStyle/>
        <a:p>
          <a:endParaRPr lang="es-ES"/>
        </a:p>
      </dgm:t>
    </dgm:pt>
    <dgm:pt modelId="{21C55135-941E-430B-92D1-233EA6412F74}">
      <dgm:prSet phldrT="[Texto]"/>
      <dgm:spPr>
        <a:solidFill>
          <a:schemeClr val="accent5"/>
        </a:solidFill>
        <a:ln>
          <a:solidFill>
            <a:schemeClr val="accent1">
              <a:lumMod val="50000"/>
            </a:schemeClr>
          </a:solidFill>
        </a:ln>
      </dgm:spPr>
      <dgm:t>
        <a:bodyPr/>
        <a:lstStyle/>
        <a:p>
          <a:r>
            <a:rPr lang="es-ES" b="0" dirty="0" smtClean="0">
              <a:solidFill>
                <a:schemeClr val="accent5">
                  <a:lumMod val="25000"/>
                </a:schemeClr>
              </a:solidFill>
            </a:rPr>
            <a:t>NUTRITION</a:t>
          </a:r>
          <a:endParaRPr lang="es-ES" b="0" dirty="0">
            <a:solidFill>
              <a:schemeClr val="accent1">
                <a:lumMod val="50000"/>
              </a:schemeClr>
            </a:solidFill>
          </a:endParaRPr>
        </a:p>
      </dgm:t>
    </dgm:pt>
    <dgm:pt modelId="{26D9E803-C741-402A-9171-DB9D56395674}" type="parTrans" cxnId="{F9F75770-F0A0-4221-B2AD-83E8EE4172F2}">
      <dgm:prSet/>
      <dgm:spPr/>
      <dgm:t>
        <a:bodyPr/>
        <a:lstStyle/>
        <a:p>
          <a:endParaRPr lang="es-ES"/>
        </a:p>
      </dgm:t>
    </dgm:pt>
    <dgm:pt modelId="{B9F8C9A4-69EF-4B9A-9323-64CAF373C8DE}" type="sibTrans" cxnId="{F9F75770-F0A0-4221-B2AD-83E8EE4172F2}">
      <dgm:prSet/>
      <dgm:spPr/>
      <dgm:t>
        <a:bodyPr/>
        <a:lstStyle/>
        <a:p>
          <a:endParaRPr lang="es-ES"/>
        </a:p>
      </dgm:t>
    </dgm:pt>
    <dgm:pt modelId="{EAFE8BCC-9102-49BB-9054-CB0438584FD5}">
      <dgm:prSet phldrT="[Texto]"/>
      <dgm:spPr/>
      <dgm:t>
        <a:bodyPr/>
        <a:lstStyle/>
        <a:p>
          <a:r>
            <a:rPr lang="en-GB" dirty="0" smtClean="0"/>
            <a:t>absorb</a:t>
          </a:r>
          <a:endParaRPr lang="es-ES" dirty="0"/>
        </a:p>
      </dgm:t>
    </dgm:pt>
    <dgm:pt modelId="{3CA0972D-42F2-457A-BD15-ECA39AECF19B}" type="parTrans" cxnId="{6BEBD4A1-C9F5-436D-A1A8-3C99220E7FB3}">
      <dgm:prSet/>
      <dgm:spPr/>
      <dgm:t>
        <a:bodyPr/>
        <a:lstStyle/>
        <a:p>
          <a:endParaRPr lang="es-ES"/>
        </a:p>
      </dgm:t>
    </dgm:pt>
    <dgm:pt modelId="{9B76653B-E8F8-4E56-9432-D7F70233E719}" type="sibTrans" cxnId="{6BEBD4A1-C9F5-436D-A1A8-3C99220E7FB3}">
      <dgm:prSet/>
      <dgm:spPr/>
      <dgm:t>
        <a:bodyPr/>
        <a:lstStyle/>
        <a:p>
          <a:endParaRPr lang="es-ES"/>
        </a:p>
      </dgm:t>
    </dgm:pt>
    <dgm:pt modelId="{70468905-2610-412E-8C93-7D23A47BDBF7}">
      <dgm:prSet phldrT="[Texto]"/>
      <dgm:spPr>
        <a:solidFill>
          <a:schemeClr val="accent5"/>
        </a:solidFill>
        <a:ln>
          <a:solidFill>
            <a:schemeClr val="accent1">
              <a:lumMod val="50000"/>
            </a:schemeClr>
          </a:solidFill>
        </a:ln>
      </dgm:spPr>
      <dgm:t>
        <a:bodyPr/>
        <a:lstStyle/>
        <a:p>
          <a:r>
            <a:rPr lang="es-ES" dirty="0" smtClean="0">
              <a:solidFill>
                <a:schemeClr val="accent5">
                  <a:lumMod val="25000"/>
                </a:schemeClr>
              </a:solidFill>
            </a:rPr>
            <a:t>TYPES OF ORGANISMS</a:t>
          </a:r>
          <a:endParaRPr lang="es-ES" dirty="0"/>
        </a:p>
      </dgm:t>
    </dgm:pt>
    <dgm:pt modelId="{E39DC1E7-138E-4752-9BF6-906AC4F4FDCE}" type="parTrans" cxnId="{5E95AFC9-7358-49F3-BFD6-D1A117F7784F}">
      <dgm:prSet/>
      <dgm:spPr/>
      <dgm:t>
        <a:bodyPr/>
        <a:lstStyle/>
        <a:p>
          <a:endParaRPr lang="es-ES"/>
        </a:p>
      </dgm:t>
    </dgm:pt>
    <dgm:pt modelId="{7AA0ADC8-CA5B-4F4B-BE50-A9CCE82598EB}" type="sibTrans" cxnId="{5E95AFC9-7358-49F3-BFD6-D1A117F7784F}">
      <dgm:prSet/>
      <dgm:spPr/>
      <dgm:t>
        <a:bodyPr/>
        <a:lstStyle/>
        <a:p>
          <a:endParaRPr lang="es-ES"/>
        </a:p>
      </dgm:t>
    </dgm:pt>
    <dgm:pt modelId="{3C4F2257-FF1F-4804-862D-E663410354E3}">
      <dgm:prSet phldrT="[Texto]"/>
      <dgm:spPr/>
      <dgm:t>
        <a:bodyPr/>
        <a:lstStyle/>
        <a:p>
          <a:r>
            <a:rPr lang="en-GB" dirty="0" err="1" smtClean="0"/>
            <a:t>protozoans</a:t>
          </a:r>
          <a:endParaRPr lang="es-ES" dirty="0"/>
        </a:p>
      </dgm:t>
    </dgm:pt>
    <dgm:pt modelId="{93DC2A49-3F7E-4E03-A5A5-59FDDB24CF59}" type="parTrans" cxnId="{02CB699F-045A-4683-B23A-28E3D5505EB7}">
      <dgm:prSet/>
      <dgm:spPr/>
      <dgm:t>
        <a:bodyPr/>
        <a:lstStyle/>
        <a:p>
          <a:endParaRPr lang="es-ES"/>
        </a:p>
      </dgm:t>
    </dgm:pt>
    <dgm:pt modelId="{30A17BD9-7945-44C1-A1D8-D2C8D906EB7F}" type="sibTrans" cxnId="{02CB699F-045A-4683-B23A-28E3D5505EB7}">
      <dgm:prSet/>
      <dgm:spPr/>
      <dgm:t>
        <a:bodyPr/>
        <a:lstStyle/>
        <a:p>
          <a:endParaRPr lang="es-ES"/>
        </a:p>
      </dgm:t>
    </dgm:pt>
    <dgm:pt modelId="{3BF5D5B4-2932-4E9F-B5EB-C1E77208939A}">
      <dgm:prSet phldrT="[Texto]"/>
      <dgm:spPr/>
      <dgm:t>
        <a:bodyPr/>
        <a:lstStyle/>
        <a:p>
          <a:r>
            <a:rPr lang="en-GB" dirty="0" smtClean="0"/>
            <a:t>ingest</a:t>
          </a:r>
          <a:endParaRPr lang="es-ES" dirty="0"/>
        </a:p>
      </dgm:t>
    </dgm:pt>
    <dgm:pt modelId="{90A0FEAF-EE17-41E6-B2C3-5901BA5E355A}" type="parTrans" cxnId="{487DA82B-9DD1-4B8C-8B04-941D954A96F3}">
      <dgm:prSet/>
      <dgm:spPr/>
      <dgm:t>
        <a:bodyPr/>
        <a:lstStyle/>
        <a:p>
          <a:endParaRPr lang="es-ES"/>
        </a:p>
      </dgm:t>
    </dgm:pt>
    <dgm:pt modelId="{B7BC362F-5427-4C35-900F-49F0E0AC400F}" type="sibTrans" cxnId="{487DA82B-9DD1-4B8C-8B04-941D954A96F3}">
      <dgm:prSet/>
      <dgm:spPr/>
      <dgm:t>
        <a:bodyPr/>
        <a:lstStyle/>
        <a:p>
          <a:endParaRPr lang="es-ES"/>
        </a:p>
      </dgm:t>
    </dgm:pt>
    <dgm:pt modelId="{AB2BF59C-8B70-46AA-9621-67AAA190893A}">
      <dgm:prSet phldrT="[Texto]"/>
      <dgm:spPr/>
      <dgm:t>
        <a:bodyPr/>
        <a:lstStyle/>
        <a:p>
          <a:r>
            <a:rPr lang="en-GB" dirty="0" smtClean="0"/>
            <a:t>and/or photosynthesize</a:t>
          </a:r>
          <a:endParaRPr lang="es-ES" dirty="0"/>
        </a:p>
      </dgm:t>
    </dgm:pt>
    <dgm:pt modelId="{22F7F19D-1A28-42DB-83ED-3F019F9991D7}" type="parTrans" cxnId="{B741AB80-A506-49F2-80AE-5DACF14B6C7F}">
      <dgm:prSet/>
      <dgm:spPr/>
      <dgm:t>
        <a:bodyPr/>
        <a:lstStyle/>
        <a:p>
          <a:endParaRPr lang="es-ES"/>
        </a:p>
      </dgm:t>
    </dgm:pt>
    <dgm:pt modelId="{9BE20516-7521-4147-9C2A-5BBED734DE59}" type="sibTrans" cxnId="{B741AB80-A506-49F2-80AE-5DACF14B6C7F}">
      <dgm:prSet/>
      <dgm:spPr/>
      <dgm:t>
        <a:bodyPr/>
        <a:lstStyle/>
        <a:p>
          <a:endParaRPr lang="es-ES"/>
        </a:p>
      </dgm:t>
    </dgm:pt>
    <dgm:pt modelId="{8E68152F-2F5C-4912-A536-3FE92C84FC41}">
      <dgm:prSet phldrT="[Texto]"/>
      <dgm:spPr/>
      <dgm:t>
        <a:bodyPr/>
        <a:lstStyle/>
        <a:p>
          <a:r>
            <a:rPr lang="en-GB" dirty="0" smtClean="0"/>
            <a:t>algae </a:t>
          </a:r>
          <a:endParaRPr lang="es-ES" dirty="0"/>
        </a:p>
      </dgm:t>
    </dgm:pt>
    <dgm:pt modelId="{14CEEC90-78D3-4B75-AEF7-BDB0C39384D2}" type="parTrans" cxnId="{732F559C-35F5-423F-87C2-BF14A24FD61E}">
      <dgm:prSet/>
      <dgm:spPr/>
      <dgm:t>
        <a:bodyPr/>
        <a:lstStyle/>
        <a:p>
          <a:endParaRPr lang="es-ES"/>
        </a:p>
      </dgm:t>
    </dgm:pt>
    <dgm:pt modelId="{34FE39CA-C4F0-4F5B-9978-920A5E5DF1EA}" type="sibTrans" cxnId="{732F559C-35F5-423F-87C2-BF14A24FD61E}">
      <dgm:prSet/>
      <dgm:spPr/>
      <dgm:t>
        <a:bodyPr/>
        <a:lstStyle/>
        <a:p>
          <a:endParaRPr lang="es-ES"/>
        </a:p>
      </dgm:t>
    </dgm:pt>
    <dgm:pt modelId="{9043AE75-730A-48EF-9022-52C3974485D8}" type="pres">
      <dgm:prSet presAssocID="{E7B2A93C-E786-4088-9A3E-EB0529705E2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8347E7AC-1980-41C1-BA1D-FDB9C3F02F12}" type="pres">
      <dgm:prSet presAssocID="{8F062DB7-0CCF-479F-82DD-7C6C7651369E}" presName="linNode" presStyleCnt="0"/>
      <dgm:spPr/>
    </dgm:pt>
    <dgm:pt modelId="{FA07F151-3850-4AFA-866D-220F84B31B02}" type="pres">
      <dgm:prSet presAssocID="{8F062DB7-0CCF-479F-82DD-7C6C7651369E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9CE3E98-4377-40E6-BE77-232B8614A43E}" type="pres">
      <dgm:prSet presAssocID="{8F062DB7-0CCF-479F-82DD-7C6C7651369E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F3880F8-6A5E-45E5-828D-B863F1F970C8}" type="pres">
      <dgm:prSet presAssocID="{16B2C452-185B-49B4-A5FB-B1FCED8C9420}" presName="sp" presStyleCnt="0"/>
      <dgm:spPr/>
    </dgm:pt>
    <dgm:pt modelId="{5B0FA2B8-68D4-49A3-ABF1-51E7BA2B8943}" type="pres">
      <dgm:prSet presAssocID="{21C55135-941E-430B-92D1-233EA6412F74}" presName="linNode" presStyleCnt="0"/>
      <dgm:spPr/>
    </dgm:pt>
    <dgm:pt modelId="{5E0FDE55-6465-48AF-88D1-6381F8433BF8}" type="pres">
      <dgm:prSet presAssocID="{21C55135-941E-430B-92D1-233EA6412F74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AB316A9-B6DE-4F4B-978F-04410BCA68C0}" type="pres">
      <dgm:prSet presAssocID="{21C55135-941E-430B-92D1-233EA6412F74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F83C2BA-67A2-4C08-92E2-D37B8A94458A}" type="pres">
      <dgm:prSet presAssocID="{B9F8C9A4-69EF-4B9A-9323-64CAF373C8DE}" presName="sp" presStyleCnt="0"/>
      <dgm:spPr/>
    </dgm:pt>
    <dgm:pt modelId="{168754C6-8D73-44B0-93BB-70998A8AFBBE}" type="pres">
      <dgm:prSet presAssocID="{70468905-2610-412E-8C93-7D23A47BDBF7}" presName="linNode" presStyleCnt="0"/>
      <dgm:spPr/>
    </dgm:pt>
    <dgm:pt modelId="{FD01F617-4FA4-48E9-842E-83FE1AE3EE49}" type="pres">
      <dgm:prSet presAssocID="{70468905-2610-412E-8C93-7D23A47BDBF7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38E755D8-314E-4484-9D66-1313F51D15D8}" type="pres">
      <dgm:prSet presAssocID="{70468905-2610-412E-8C93-7D23A47BDBF7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086BBB0C-6205-4E10-A76E-C57703681177}" type="presOf" srcId="{3BF5D5B4-2932-4E9F-B5EB-C1E77208939A}" destId="{BAB316A9-B6DE-4F4B-978F-04410BCA68C0}" srcOrd="0" destOrd="1" presId="urn:microsoft.com/office/officeart/2005/8/layout/vList5"/>
    <dgm:cxn modelId="{487DA82B-9DD1-4B8C-8B04-941D954A96F3}" srcId="{21C55135-941E-430B-92D1-233EA6412F74}" destId="{3BF5D5B4-2932-4E9F-B5EB-C1E77208939A}" srcOrd="1" destOrd="0" parTransId="{90A0FEAF-EE17-41E6-B2C3-5901BA5E355A}" sibTransId="{B7BC362F-5427-4C35-900F-49F0E0AC400F}"/>
    <dgm:cxn modelId="{DB44F2E9-95AC-4688-94BE-F9F49D0D68A9}" srcId="{8F062DB7-0CCF-479F-82DD-7C6C7651369E}" destId="{7777A8D0-C821-452B-8EC8-BC32AEA0AA96}" srcOrd="0" destOrd="0" parTransId="{C7D506E4-651B-4F9A-A34F-45317220C6A0}" sibTransId="{A5F337C7-5FB4-40D7-BFAB-2640DFEA3738}"/>
    <dgm:cxn modelId="{732F559C-35F5-423F-87C2-BF14A24FD61E}" srcId="{70468905-2610-412E-8C93-7D23A47BDBF7}" destId="{8E68152F-2F5C-4912-A536-3FE92C84FC41}" srcOrd="1" destOrd="0" parTransId="{14CEEC90-78D3-4B75-AEF7-BDB0C39384D2}" sibTransId="{34FE39CA-C4F0-4F5B-9978-920A5E5DF1EA}"/>
    <dgm:cxn modelId="{73FECADD-1038-401D-B1B8-51D33EF28476}" type="presOf" srcId="{8F062DB7-0CCF-479F-82DD-7C6C7651369E}" destId="{FA07F151-3850-4AFA-866D-220F84B31B02}" srcOrd="0" destOrd="0" presId="urn:microsoft.com/office/officeart/2005/8/layout/vList5"/>
    <dgm:cxn modelId="{C93B5501-1F0E-4E55-8D43-DD533ED5EEA9}" type="presOf" srcId="{E7B2A93C-E786-4088-9A3E-EB0529705E25}" destId="{9043AE75-730A-48EF-9022-52C3974485D8}" srcOrd="0" destOrd="0" presId="urn:microsoft.com/office/officeart/2005/8/layout/vList5"/>
    <dgm:cxn modelId="{60377501-4300-4CB1-B556-BA06AFDF65CF}" type="presOf" srcId="{7777A8D0-C821-452B-8EC8-BC32AEA0AA96}" destId="{29CE3E98-4377-40E6-BE77-232B8614A43E}" srcOrd="0" destOrd="0" presId="urn:microsoft.com/office/officeart/2005/8/layout/vList5"/>
    <dgm:cxn modelId="{88183AE0-8DB8-4303-AA62-14BC84B49CCE}" type="presOf" srcId="{AB2BF59C-8B70-46AA-9621-67AAA190893A}" destId="{BAB316A9-B6DE-4F4B-978F-04410BCA68C0}" srcOrd="0" destOrd="2" presId="urn:microsoft.com/office/officeart/2005/8/layout/vList5"/>
    <dgm:cxn modelId="{02CB699F-045A-4683-B23A-28E3D5505EB7}" srcId="{70468905-2610-412E-8C93-7D23A47BDBF7}" destId="{3C4F2257-FF1F-4804-862D-E663410354E3}" srcOrd="0" destOrd="0" parTransId="{93DC2A49-3F7E-4E03-A5A5-59FDDB24CF59}" sibTransId="{30A17BD9-7945-44C1-A1D8-D2C8D906EB7F}"/>
    <dgm:cxn modelId="{A3034946-1D3E-4292-8C66-161AD327B7DF}" srcId="{E7B2A93C-E786-4088-9A3E-EB0529705E25}" destId="{8F062DB7-0CCF-479F-82DD-7C6C7651369E}" srcOrd="0" destOrd="0" parTransId="{66F380FA-9BBD-48EF-8970-275A420C9309}" sibTransId="{16B2C452-185B-49B4-A5FB-B1FCED8C9420}"/>
    <dgm:cxn modelId="{FA5F69E6-584B-4AF3-A71D-E7AAC585725C}" type="presOf" srcId="{00EAE299-D517-45D4-9AE7-5B5F966758B2}" destId="{29CE3E98-4377-40E6-BE77-232B8614A43E}" srcOrd="0" destOrd="1" presId="urn:microsoft.com/office/officeart/2005/8/layout/vList5"/>
    <dgm:cxn modelId="{F9F75770-F0A0-4221-B2AD-83E8EE4172F2}" srcId="{E7B2A93C-E786-4088-9A3E-EB0529705E25}" destId="{21C55135-941E-430B-92D1-233EA6412F74}" srcOrd="1" destOrd="0" parTransId="{26D9E803-C741-402A-9171-DB9D56395674}" sibTransId="{B9F8C9A4-69EF-4B9A-9323-64CAF373C8DE}"/>
    <dgm:cxn modelId="{0C68E2A8-CA7C-4DE5-90DB-F4A75FE808A2}" type="presOf" srcId="{8E68152F-2F5C-4912-A536-3FE92C84FC41}" destId="{38E755D8-314E-4484-9D66-1313F51D15D8}" srcOrd="0" destOrd="1" presId="urn:microsoft.com/office/officeart/2005/8/layout/vList5"/>
    <dgm:cxn modelId="{6BEBD4A1-C9F5-436D-A1A8-3C99220E7FB3}" srcId="{21C55135-941E-430B-92D1-233EA6412F74}" destId="{EAFE8BCC-9102-49BB-9054-CB0438584FD5}" srcOrd="0" destOrd="0" parTransId="{3CA0972D-42F2-457A-BD15-ECA39AECF19B}" sibTransId="{9B76653B-E8F8-4E56-9432-D7F70233E719}"/>
    <dgm:cxn modelId="{AA94E5B4-5F23-4AD4-8FE9-8B20F4F32574}" srcId="{8F062DB7-0CCF-479F-82DD-7C6C7651369E}" destId="{00EAE299-D517-45D4-9AE7-5B5F966758B2}" srcOrd="1" destOrd="0" parTransId="{2A634927-2FAB-442E-A114-2DBCA2A761CA}" sibTransId="{D4859709-699E-46DA-9F76-7C3D9018DB8B}"/>
    <dgm:cxn modelId="{58AA2FFD-5C17-4E7E-8FFB-108550FF0C15}" type="presOf" srcId="{21C55135-941E-430B-92D1-233EA6412F74}" destId="{5E0FDE55-6465-48AF-88D1-6381F8433BF8}" srcOrd="0" destOrd="0" presId="urn:microsoft.com/office/officeart/2005/8/layout/vList5"/>
    <dgm:cxn modelId="{5E95AFC9-7358-49F3-BFD6-D1A117F7784F}" srcId="{E7B2A93C-E786-4088-9A3E-EB0529705E25}" destId="{70468905-2610-412E-8C93-7D23A47BDBF7}" srcOrd="2" destOrd="0" parTransId="{E39DC1E7-138E-4752-9BF6-906AC4F4FDCE}" sibTransId="{7AA0ADC8-CA5B-4F4B-BE50-A9CCE82598EB}"/>
    <dgm:cxn modelId="{5559095E-EC6D-4F93-B0CC-0E8B9BDDA7BD}" type="presOf" srcId="{70468905-2610-412E-8C93-7D23A47BDBF7}" destId="{FD01F617-4FA4-48E9-842E-83FE1AE3EE49}" srcOrd="0" destOrd="0" presId="urn:microsoft.com/office/officeart/2005/8/layout/vList5"/>
    <dgm:cxn modelId="{B741AB80-A506-49F2-80AE-5DACF14B6C7F}" srcId="{21C55135-941E-430B-92D1-233EA6412F74}" destId="{AB2BF59C-8B70-46AA-9621-67AAA190893A}" srcOrd="2" destOrd="0" parTransId="{22F7F19D-1A28-42DB-83ED-3F019F9991D7}" sibTransId="{9BE20516-7521-4147-9C2A-5BBED734DE59}"/>
    <dgm:cxn modelId="{8EF72102-E665-4CA1-9AA4-9C0AC444715E}" type="presOf" srcId="{3C4F2257-FF1F-4804-862D-E663410354E3}" destId="{38E755D8-314E-4484-9D66-1313F51D15D8}" srcOrd="0" destOrd="0" presId="urn:microsoft.com/office/officeart/2005/8/layout/vList5"/>
    <dgm:cxn modelId="{E9C6ED87-D0CC-493F-9FC0-490414CD3789}" type="presOf" srcId="{EAFE8BCC-9102-49BB-9054-CB0438584FD5}" destId="{BAB316A9-B6DE-4F4B-978F-04410BCA68C0}" srcOrd="0" destOrd="0" presId="urn:microsoft.com/office/officeart/2005/8/layout/vList5"/>
    <dgm:cxn modelId="{ACB235CA-5AC5-4EBA-8EBC-C4B5FEFBDBC8}" type="presParOf" srcId="{9043AE75-730A-48EF-9022-52C3974485D8}" destId="{8347E7AC-1980-41C1-BA1D-FDB9C3F02F12}" srcOrd="0" destOrd="0" presId="urn:microsoft.com/office/officeart/2005/8/layout/vList5"/>
    <dgm:cxn modelId="{AACE1E17-4255-4A7B-B26F-F42C6EF3DBDA}" type="presParOf" srcId="{8347E7AC-1980-41C1-BA1D-FDB9C3F02F12}" destId="{FA07F151-3850-4AFA-866D-220F84B31B02}" srcOrd="0" destOrd="0" presId="urn:microsoft.com/office/officeart/2005/8/layout/vList5"/>
    <dgm:cxn modelId="{B61D2DA3-C754-4583-9C96-B5CBA9CFEC06}" type="presParOf" srcId="{8347E7AC-1980-41C1-BA1D-FDB9C3F02F12}" destId="{29CE3E98-4377-40E6-BE77-232B8614A43E}" srcOrd="1" destOrd="0" presId="urn:microsoft.com/office/officeart/2005/8/layout/vList5"/>
    <dgm:cxn modelId="{13EC638E-34E3-44BA-A383-8FED966C987F}" type="presParOf" srcId="{9043AE75-730A-48EF-9022-52C3974485D8}" destId="{BF3880F8-6A5E-45E5-828D-B863F1F970C8}" srcOrd="1" destOrd="0" presId="urn:microsoft.com/office/officeart/2005/8/layout/vList5"/>
    <dgm:cxn modelId="{65AA98B5-11D4-40FD-834D-CC5D759D7DB0}" type="presParOf" srcId="{9043AE75-730A-48EF-9022-52C3974485D8}" destId="{5B0FA2B8-68D4-49A3-ABF1-51E7BA2B8943}" srcOrd="2" destOrd="0" presId="urn:microsoft.com/office/officeart/2005/8/layout/vList5"/>
    <dgm:cxn modelId="{607366E8-5B97-43AD-95F6-0BDC8DAFCB54}" type="presParOf" srcId="{5B0FA2B8-68D4-49A3-ABF1-51E7BA2B8943}" destId="{5E0FDE55-6465-48AF-88D1-6381F8433BF8}" srcOrd="0" destOrd="0" presId="urn:microsoft.com/office/officeart/2005/8/layout/vList5"/>
    <dgm:cxn modelId="{67062586-0F31-4840-94CD-D5D05B727C23}" type="presParOf" srcId="{5B0FA2B8-68D4-49A3-ABF1-51E7BA2B8943}" destId="{BAB316A9-B6DE-4F4B-978F-04410BCA68C0}" srcOrd="1" destOrd="0" presId="urn:microsoft.com/office/officeart/2005/8/layout/vList5"/>
    <dgm:cxn modelId="{0172FD78-6279-4246-BED0-2ECF7F55B123}" type="presParOf" srcId="{9043AE75-730A-48EF-9022-52C3974485D8}" destId="{6F83C2BA-67A2-4C08-92E2-D37B8A94458A}" srcOrd="3" destOrd="0" presId="urn:microsoft.com/office/officeart/2005/8/layout/vList5"/>
    <dgm:cxn modelId="{47D0F5B0-27FB-45EB-BA77-1CAE0CF67AC3}" type="presParOf" srcId="{9043AE75-730A-48EF-9022-52C3974485D8}" destId="{168754C6-8D73-44B0-93BB-70998A8AFBBE}" srcOrd="4" destOrd="0" presId="urn:microsoft.com/office/officeart/2005/8/layout/vList5"/>
    <dgm:cxn modelId="{64404D9F-2B4D-40D5-9C7B-170BDE5F6DE5}" type="presParOf" srcId="{168754C6-8D73-44B0-93BB-70998A8AFBBE}" destId="{FD01F617-4FA4-48E9-842E-83FE1AE3EE49}" srcOrd="0" destOrd="0" presId="urn:microsoft.com/office/officeart/2005/8/layout/vList5"/>
    <dgm:cxn modelId="{4359F84A-F4E3-494B-BA5E-EEE6BF174670}" type="presParOf" srcId="{168754C6-8D73-44B0-93BB-70998A8AFBBE}" destId="{38E755D8-314E-4484-9D66-1313F51D15D8}" srcOrd="1" destOrd="0" presId="urn:microsoft.com/office/officeart/2005/8/layout/vList5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2B41B80-DDA7-4B60-B90E-315C2D2E2A4D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1F138112-07FE-44CB-B071-47FB6CA2E061}">
      <dgm:prSet phldrT="[Texto]"/>
      <dgm:spPr>
        <a:solidFill>
          <a:schemeClr val="accent5"/>
        </a:solidFill>
        <a:ln>
          <a:solidFill>
            <a:schemeClr val="accent1">
              <a:lumMod val="75000"/>
            </a:schemeClr>
          </a:solidFill>
        </a:ln>
      </dgm:spPr>
      <dgm:t>
        <a:bodyPr/>
        <a:lstStyle/>
        <a:p>
          <a:r>
            <a:rPr lang="es-ES" smtClean="0">
              <a:solidFill>
                <a:schemeClr val="accent5">
                  <a:lumMod val="25000"/>
                </a:schemeClr>
              </a:solidFill>
            </a:rPr>
            <a:t>STRUCTURE</a:t>
          </a:r>
          <a:endParaRPr lang="es-ES" dirty="0"/>
        </a:p>
      </dgm:t>
    </dgm:pt>
    <dgm:pt modelId="{71F3AE6D-7696-4A56-A223-79FB0310D75F}" type="parTrans" cxnId="{7B6AF0DF-141F-4C13-B526-A1F6D8D0E3F3}">
      <dgm:prSet/>
      <dgm:spPr/>
      <dgm:t>
        <a:bodyPr/>
        <a:lstStyle/>
        <a:p>
          <a:endParaRPr lang="es-ES"/>
        </a:p>
      </dgm:t>
    </dgm:pt>
    <dgm:pt modelId="{E078640D-1578-46FC-98DF-47B2F18CAED0}" type="sibTrans" cxnId="{7B6AF0DF-141F-4C13-B526-A1F6D8D0E3F3}">
      <dgm:prSet/>
      <dgm:spPr/>
      <dgm:t>
        <a:bodyPr/>
        <a:lstStyle/>
        <a:p>
          <a:endParaRPr lang="es-ES"/>
        </a:p>
      </dgm:t>
    </dgm:pt>
    <dgm:pt modelId="{A00CA429-E8C2-4821-B2B8-5D8910CFDFC5}">
      <dgm:prSet phldrT="[Texto]"/>
      <dgm:spPr/>
      <dgm:t>
        <a:bodyPr/>
        <a:lstStyle/>
        <a:p>
          <a:r>
            <a:rPr lang="en-GB" dirty="0" err="1" smtClean="0"/>
            <a:t>multicellular</a:t>
          </a:r>
          <a:r>
            <a:rPr lang="en-GB" dirty="0" smtClean="0"/>
            <a:t> filamentous forms</a:t>
          </a:r>
          <a:endParaRPr lang="es-ES" dirty="0"/>
        </a:p>
      </dgm:t>
    </dgm:pt>
    <dgm:pt modelId="{1522C297-82DD-44A2-A56D-269247137BE5}" type="parTrans" cxnId="{1B542549-4FDD-493E-B891-19385EF47706}">
      <dgm:prSet/>
      <dgm:spPr/>
      <dgm:t>
        <a:bodyPr/>
        <a:lstStyle/>
        <a:p>
          <a:endParaRPr lang="es-ES"/>
        </a:p>
      </dgm:t>
    </dgm:pt>
    <dgm:pt modelId="{3178CF66-561F-4A74-9ED9-964F8B9DC79C}" type="sibTrans" cxnId="{1B542549-4FDD-493E-B891-19385EF47706}">
      <dgm:prSet/>
      <dgm:spPr/>
      <dgm:t>
        <a:bodyPr/>
        <a:lstStyle/>
        <a:p>
          <a:endParaRPr lang="es-ES"/>
        </a:p>
      </dgm:t>
    </dgm:pt>
    <dgm:pt modelId="{4A88B353-FCCB-472F-BDC1-E958930A97AC}">
      <dgm:prSet phldrT="[Texto]"/>
      <dgm:spPr/>
      <dgm:t>
        <a:bodyPr/>
        <a:lstStyle/>
        <a:p>
          <a:r>
            <a:rPr lang="en-GB" dirty="0" smtClean="0"/>
            <a:t>with specialized eukaryotic cells</a:t>
          </a:r>
          <a:endParaRPr lang="es-ES" dirty="0"/>
        </a:p>
      </dgm:t>
    </dgm:pt>
    <dgm:pt modelId="{33A60147-272A-45B7-BFBB-2CBCFDACBD74}" type="parTrans" cxnId="{54ADF632-809C-409D-8736-5D84720A46B2}">
      <dgm:prSet/>
      <dgm:spPr/>
      <dgm:t>
        <a:bodyPr/>
        <a:lstStyle/>
        <a:p>
          <a:endParaRPr lang="es-ES"/>
        </a:p>
      </dgm:t>
    </dgm:pt>
    <dgm:pt modelId="{9E8CD138-1A0C-4D5D-B2D0-AA07A30F8FF1}" type="sibTrans" cxnId="{54ADF632-809C-409D-8736-5D84720A46B2}">
      <dgm:prSet/>
      <dgm:spPr/>
      <dgm:t>
        <a:bodyPr/>
        <a:lstStyle/>
        <a:p>
          <a:endParaRPr lang="es-ES"/>
        </a:p>
      </dgm:t>
    </dgm:pt>
    <dgm:pt modelId="{A771FE5F-7EA5-4EAB-84BC-06E1BDF9222A}">
      <dgm:prSet phldrT="[Texto]"/>
      <dgm:spPr>
        <a:solidFill>
          <a:schemeClr val="accent5"/>
        </a:solidFill>
        <a:ln>
          <a:solidFill>
            <a:schemeClr val="accent1">
              <a:lumMod val="75000"/>
            </a:schemeClr>
          </a:solidFill>
        </a:ln>
      </dgm:spPr>
      <dgm:t>
        <a:bodyPr/>
        <a:lstStyle/>
        <a:p>
          <a:r>
            <a:rPr lang="es-ES" b="0" dirty="0" smtClean="0">
              <a:solidFill>
                <a:schemeClr val="accent5">
                  <a:lumMod val="25000"/>
                </a:schemeClr>
              </a:solidFill>
            </a:rPr>
            <a:t>NUTRITION</a:t>
          </a:r>
          <a:endParaRPr lang="es-ES" dirty="0"/>
        </a:p>
      </dgm:t>
    </dgm:pt>
    <dgm:pt modelId="{969F6EC2-9014-40A5-B612-B0C780D58CBC}" type="parTrans" cxnId="{B5D94BAC-64C7-4A9C-9CD7-3DBE1B5223AA}">
      <dgm:prSet/>
      <dgm:spPr/>
      <dgm:t>
        <a:bodyPr/>
        <a:lstStyle/>
        <a:p>
          <a:endParaRPr lang="es-ES"/>
        </a:p>
      </dgm:t>
    </dgm:pt>
    <dgm:pt modelId="{104DB37D-0210-481D-B1BE-200FA2CF1AAC}" type="sibTrans" cxnId="{B5D94BAC-64C7-4A9C-9CD7-3DBE1B5223AA}">
      <dgm:prSet/>
      <dgm:spPr/>
      <dgm:t>
        <a:bodyPr/>
        <a:lstStyle/>
        <a:p>
          <a:endParaRPr lang="es-ES"/>
        </a:p>
      </dgm:t>
    </dgm:pt>
    <dgm:pt modelId="{2545C0B8-C579-4E0B-B3B4-8B330BEDA505}">
      <dgm:prSet phldrT="[Texto]"/>
      <dgm:spPr/>
      <dgm:t>
        <a:bodyPr/>
        <a:lstStyle/>
        <a:p>
          <a:r>
            <a:rPr lang="es-ES" dirty="0" err="1" smtClean="0"/>
            <a:t>absorb</a:t>
          </a:r>
          <a:r>
            <a:rPr lang="es-ES" dirty="0" smtClean="0"/>
            <a:t> </a:t>
          </a:r>
          <a:r>
            <a:rPr lang="es-ES" dirty="0" err="1" smtClean="0"/>
            <a:t>food</a:t>
          </a:r>
          <a:endParaRPr lang="es-ES" dirty="0"/>
        </a:p>
      </dgm:t>
    </dgm:pt>
    <dgm:pt modelId="{E6DF789D-E286-4E02-A446-51471BA69BAA}" type="parTrans" cxnId="{1CB2E908-0882-49A5-9CFF-2603A7F960F8}">
      <dgm:prSet/>
      <dgm:spPr/>
      <dgm:t>
        <a:bodyPr/>
        <a:lstStyle/>
        <a:p>
          <a:endParaRPr lang="es-ES"/>
        </a:p>
      </dgm:t>
    </dgm:pt>
    <dgm:pt modelId="{3F5C4327-03CE-423C-AE24-1229D437D663}" type="sibTrans" cxnId="{1CB2E908-0882-49A5-9CFF-2603A7F960F8}">
      <dgm:prSet/>
      <dgm:spPr/>
      <dgm:t>
        <a:bodyPr/>
        <a:lstStyle/>
        <a:p>
          <a:endParaRPr lang="es-ES"/>
        </a:p>
      </dgm:t>
    </dgm:pt>
    <dgm:pt modelId="{AAF0392F-3AAB-4564-8C61-34E4FA68B1AF}">
      <dgm:prSet phldrT="[Texto]"/>
      <dgm:spPr>
        <a:solidFill>
          <a:schemeClr val="accent5"/>
        </a:solidFill>
        <a:ln>
          <a:solidFill>
            <a:schemeClr val="accent1">
              <a:lumMod val="75000"/>
            </a:schemeClr>
          </a:solidFill>
        </a:ln>
      </dgm:spPr>
      <dgm:t>
        <a:bodyPr/>
        <a:lstStyle/>
        <a:p>
          <a:r>
            <a:rPr lang="es-ES" dirty="0" smtClean="0">
              <a:solidFill>
                <a:schemeClr val="accent5">
                  <a:lumMod val="25000"/>
                </a:schemeClr>
              </a:solidFill>
            </a:rPr>
            <a:t>TYPES OF ORGANISMS</a:t>
          </a:r>
          <a:endParaRPr lang="es-ES" dirty="0"/>
        </a:p>
      </dgm:t>
    </dgm:pt>
    <dgm:pt modelId="{ED2CF4C8-4227-4031-B371-D7F914C55CBF}" type="parTrans" cxnId="{A1DA06AD-28A5-42CB-B9DD-66E65B437053}">
      <dgm:prSet/>
      <dgm:spPr/>
      <dgm:t>
        <a:bodyPr/>
        <a:lstStyle/>
        <a:p>
          <a:endParaRPr lang="es-ES"/>
        </a:p>
      </dgm:t>
    </dgm:pt>
    <dgm:pt modelId="{03EE01C3-B6B9-454E-9240-5BF049FD72A2}" type="sibTrans" cxnId="{A1DA06AD-28A5-42CB-B9DD-66E65B437053}">
      <dgm:prSet/>
      <dgm:spPr/>
      <dgm:t>
        <a:bodyPr/>
        <a:lstStyle/>
        <a:p>
          <a:endParaRPr lang="es-ES"/>
        </a:p>
      </dgm:t>
    </dgm:pt>
    <dgm:pt modelId="{366ADAA8-A552-4AD3-B5AB-82CCD1867211}">
      <dgm:prSet phldrT="[Texto]"/>
      <dgm:spPr/>
      <dgm:t>
        <a:bodyPr/>
        <a:lstStyle/>
        <a:p>
          <a:r>
            <a:rPr lang="en-GB" dirty="0" smtClean="0"/>
            <a:t>mushrooms, </a:t>
          </a:r>
          <a:endParaRPr lang="es-ES" dirty="0"/>
        </a:p>
      </dgm:t>
    </dgm:pt>
    <dgm:pt modelId="{C8695E98-A507-4F25-97A3-ED2DB4AEB439}" type="parTrans" cxnId="{06E7D3C7-FC1E-4CC9-B00E-9FC3C9EBD837}">
      <dgm:prSet/>
      <dgm:spPr/>
      <dgm:t>
        <a:bodyPr/>
        <a:lstStyle/>
        <a:p>
          <a:endParaRPr lang="es-ES"/>
        </a:p>
      </dgm:t>
    </dgm:pt>
    <dgm:pt modelId="{254A8FB9-B9D6-457F-8EFA-6D76649F753E}" type="sibTrans" cxnId="{06E7D3C7-FC1E-4CC9-B00E-9FC3C9EBD837}">
      <dgm:prSet/>
      <dgm:spPr/>
      <dgm:t>
        <a:bodyPr/>
        <a:lstStyle/>
        <a:p>
          <a:endParaRPr lang="es-ES"/>
        </a:p>
      </dgm:t>
    </dgm:pt>
    <dgm:pt modelId="{CE8C1924-AC8E-44B5-BD45-34802098BFC7}">
      <dgm:prSet phldrT="[Texto]"/>
      <dgm:spPr/>
      <dgm:t>
        <a:bodyPr/>
        <a:lstStyle/>
        <a:p>
          <a:r>
            <a:rPr lang="en-GB" dirty="0" smtClean="0"/>
            <a:t>yeasts</a:t>
          </a:r>
          <a:endParaRPr lang="es-ES" dirty="0"/>
        </a:p>
      </dgm:t>
    </dgm:pt>
    <dgm:pt modelId="{7DD50115-05BB-4DB6-813D-62257163DCA6}" type="parTrans" cxnId="{BEB0828A-3DEC-4A29-8A86-A5498F500910}">
      <dgm:prSet/>
      <dgm:spPr/>
    </dgm:pt>
    <dgm:pt modelId="{42D2943F-D916-4329-A2EA-FF6A333133A3}" type="sibTrans" cxnId="{BEB0828A-3DEC-4A29-8A86-A5498F500910}">
      <dgm:prSet/>
      <dgm:spPr/>
    </dgm:pt>
    <dgm:pt modelId="{07603057-1587-4512-89A3-374BA59F197B}">
      <dgm:prSet phldrT="[Texto]"/>
      <dgm:spPr/>
      <dgm:t>
        <a:bodyPr/>
        <a:lstStyle/>
        <a:p>
          <a:r>
            <a:rPr lang="en-GB" dirty="0" err="1" smtClean="0"/>
            <a:t>molds</a:t>
          </a:r>
          <a:endParaRPr lang="es-ES" dirty="0"/>
        </a:p>
      </dgm:t>
    </dgm:pt>
    <dgm:pt modelId="{D833183A-DC4B-4806-B6D4-805E927417AA}" type="parTrans" cxnId="{ED1EB369-0C1F-4EDD-8A26-AEDFDECC7B14}">
      <dgm:prSet/>
      <dgm:spPr/>
    </dgm:pt>
    <dgm:pt modelId="{B0262583-54E5-4FCD-A101-7DA62E099698}" type="sibTrans" cxnId="{ED1EB369-0C1F-4EDD-8A26-AEDFDECC7B14}">
      <dgm:prSet/>
      <dgm:spPr/>
    </dgm:pt>
    <dgm:pt modelId="{1E2D8319-D49B-435C-BB68-7BEF00793CD0}">
      <dgm:prSet phldrT="[Texto]"/>
      <dgm:spPr/>
      <dgm:t>
        <a:bodyPr/>
        <a:lstStyle/>
        <a:p>
          <a:r>
            <a:rPr lang="en-GB" smtClean="0"/>
            <a:t>lichens</a:t>
          </a:r>
          <a:endParaRPr lang="es-ES" dirty="0"/>
        </a:p>
      </dgm:t>
    </dgm:pt>
    <dgm:pt modelId="{397A3482-1389-43CE-B539-59339C704B9D}" type="parTrans" cxnId="{525BE4D6-18A9-428B-8FED-366DAFB92B21}">
      <dgm:prSet/>
      <dgm:spPr/>
    </dgm:pt>
    <dgm:pt modelId="{CE717331-C270-41DD-BABC-1CC1D9DF3F80}" type="sibTrans" cxnId="{525BE4D6-18A9-428B-8FED-366DAFB92B21}">
      <dgm:prSet/>
      <dgm:spPr/>
    </dgm:pt>
    <dgm:pt modelId="{D11899F9-650A-49E8-9344-0935E2F0C993}" type="pres">
      <dgm:prSet presAssocID="{52B41B80-DDA7-4B60-B90E-315C2D2E2A4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C23C5042-21ED-436C-A188-CFAE608F123E}" type="pres">
      <dgm:prSet presAssocID="{1F138112-07FE-44CB-B071-47FB6CA2E061}" presName="linNode" presStyleCnt="0"/>
      <dgm:spPr/>
    </dgm:pt>
    <dgm:pt modelId="{1FFEACEF-F670-47DA-8A24-7FB18C7B0974}" type="pres">
      <dgm:prSet presAssocID="{1F138112-07FE-44CB-B071-47FB6CA2E061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17573DE-A79A-4BAC-ADFF-FF48654361D2}" type="pres">
      <dgm:prSet presAssocID="{1F138112-07FE-44CB-B071-47FB6CA2E061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53E1366-CA64-4DE6-8169-E26A03478A70}" type="pres">
      <dgm:prSet presAssocID="{E078640D-1578-46FC-98DF-47B2F18CAED0}" presName="sp" presStyleCnt="0"/>
      <dgm:spPr/>
    </dgm:pt>
    <dgm:pt modelId="{47B049D6-A731-48EC-B696-57B1CA690B69}" type="pres">
      <dgm:prSet presAssocID="{A771FE5F-7EA5-4EAB-84BC-06E1BDF9222A}" presName="linNode" presStyleCnt="0"/>
      <dgm:spPr/>
    </dgm:pt>
    <dgm:pt modelId="{CA848BC8-A641-4C8D-91F6-53DDC8E5E5E5}" type="pres">
      <dgm:prSet presAssocID="{A771FE5F-7EA5-4EAB-84BC-06E1BDF9222A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58B6789-DB89-4EF9-8B3D-A163DEAB9D2D}" type="pres">
      <dgm:prSet presAssocID="{A771FE5F-7EA5-4EAB-84BC-06E1BDF9222A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B1EAA62-B263-4B64-B20B-D560F8F2AD66}" type="pres">
      <dgm:prSet presAssocID="{104DB37D-0210-481D-B1BE-200FA2CF1AAC}" presName="sp" presStyleCnt="0"/>
      <dgm:spPr/>
    </dgm:pt>
    <dgm:pt modelId="{C16B7810-C95C-40E8-A48B-CD8E6F4D23A2}" type="pres">
      <dgm:prSet presAssocID="{AAF0392F-3AAB-4564-8C61-34E4FA68B1AF}" presName="linNode" presStyleCnt="0"/>
      <dgm:spPr/>
    </dgm:pt>
    <dgm:pt modelId="{3AABB5E5-8D5A-41F2-8322-2A384C59027D}" type="pres">
      <dgm:prSet presAssocID="{AAF0392F-3AAB-4564-8C61-34E4FA68B1AF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CA6455C9-F38F-4493-AAA3-84D06BEF5D11}" type="pres">
      <dgm:prSet presAssocID="{AAF0392F-3AAB-4564-8C61-34E4FA68B1AF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9FB0B5E6-30DC-4CA2-AF88-9A64CC3512AD}" type="presOf" srcId="{A771FE5F-7EA5-4EAB-84BC-06E1BDF9222A}" destId="{CA848BC8-A641-4C8D-91F6-53DDC8E5E5E5}" srcOrd="0" destOrd="0" presId="urn:microsoft.com/office/officeart/2005/8/layout/vList5"/>
    <dgm:cxn modelId="{06E7D3C7-FC1E-4CC9-B00E-9FC3C9EBD837}" srcId="{AAF0392F-3AAB-4564-8C61-34E4FA68B1AF}" destId="{366ADAA8-A552-4AD3-B5AB-82CCD1867211}" srcOrd="0" destOrd="0" parTransId="{C8695E98-A507-4F25-97A3-ED2DB4AEB439}" sibTransId="{254A8FB9-B9D6-457F-8EFA-6D76649F753E}"/>
    <dgm:cxn modelId="{FA205C02-D7F7-4C95-B1C4-39032149590C}" type="presOf" srcId="{AAF0392F-3AAB-4564-8C61-34E4FA68B1AF}" destId="{3AABB5E5-8D5A-41F2-8322-2A384C59027D}" srcOrd="0" destOrd="0" presId="urn:microsoft.com/office/officeart/2005/8/layout/vList5"/>
    <dgm:cxn modelId="{1CB2E908-0882-49A5-9CFF-2603A7F960F8}" srcId="{A771FE5F-7EA5-4EAB-84BC-06E1BDF9222A}" destId="{2545C0B8-C579-4E0B-B3B4-8B330BEDA505}" srcOrd="0" destOrd="0" parTransId="{E6DF789D-E286-4E02-A446-51471BA69BAA}" sibTransId="{3F5C4327-03CE-423C-AE24-1229D437D663}"/>
    <dgm:cxn modelId="{1BE8A7A5-5300-4E49-B4C7-AEF87404206C}" type="presOf" srcId="{52B41B80-DDA7-4B60-B90E-315C2D2E2A4D}" destId="{D11899F9-650A-49E8-9344-0935E2F0C993}" srcOrd="0" destOrd="0" presId="urn:microsoft.com/office/officeart/2005/8/layout/vList5"/>
    <dgm:cxn modelId="{8104A59F-F3CA-4669-A41E-448430D97839}" type="presOf" srcId="{2545C0B8-C579-4E0B-B3B4-8B330BEDA505}" destId="{258B6789-DB89-4EF9-8B3D-A163DEAB9D2D}" srcOrd="0" destOrd="0" presId="urn:microsoft.com/office/officeart/2005/8/layout/vList5"/>
    <dgm:cxn modelId="{A1DA06AD-28A5-42CB-B9DD-66E65B437053}" srcId="{52B41B80-DDA7-4B60-B90E-315C2D2E2A4D}" destId="{AAF0392F-3AAB-4564-8C61-34E4FA68B1AF}" srcOrd="2" destOrd="0" parTransId="{ED2CF4C8-4227-4031-B371-D7F914C55CBF}" sibTransId="{03EE01C3-B6B9-454E-9240-5BF049FD72A2}"/>
    <dgm:cxn modelId="{1B542549-4FDD-493E-B891-19385EF47706}" srcId="{1F138112-07FE-44CB-B071-47FB6CA2E061}" destId="{A00CA429-E8C2-4821-B2B8-5D8910CFDFC5}" srcOrd="0" destOrd="0" parTransId="{1522C297-82DD-44A2-A56D-269247137BE5}" sibTransId="{3178CF66-561F-4A74-9ED9-964F8B9DC79C}"/>
    <dgm:cxn modelId="{DB406367-4598-4A7D-87F7-D1E9411BF202}" type="presOf" srcId="{1E2D8319-D49B-435C-BB68-7BEF00793CD0}" destId="{CA6455C9-F38F-4493-AAA3-84D06BEF5D11}" srcOrd="0" destOrd="3" presId="urn:microsoft.com/office/officeart/2005/8/layout/vList5"/>
    <dgm:cxn modelId="{B5D94BAC-64C7-4A9C-9CD7-3DBE1B5223AA}" srcId="{52B41B80-DDA7-4B60-B90E-315C2D2E2A4D}" destId="{A771FE5F-7EA5-4EAB-84BC-06E1BDF9222A}" srcOrd="1" destOrd="0" parTransId="{969F6EC2-9014-40A5-B612-B0C780D58CBC}" sibTransId="{104DB37D-0210-481D-B1BE-200FA2CF1AAC}"/>
    <dgm:cxn modelId="{61FEF03E-9B6C-4988-9C00-75836BFC7115}" type="presOf" srcId="{CE8C1924-AC8E-44B5-BD45-34802098BFC7}" destId="{CA6455C9-F38F-4493-AAA3-84D06BEF5D11}" srcOrd="0" destOrd="1" presId="urn:microsoft.com/office/officeart/2005/8/layout/vList5"/>
    <dgm:cxn modelId="{F36A48B9-5900-4AF6-AA71-D6127D1EB144}" type="presOf" srcId="{07603057-1587-4512-89A3-374BA59F197B}" destId="{CA6455C9-F38F-4493-AAA3-84D06BEF5D11}" srcOrd="0" destOrd="2" presId="urn:microsoft.com/office/officeart/2005/8/layout/vList5"/>
    <dgm:cxn modelId="{BEB0828A-3DEC-4A29-8A86-A5498F500910}" srcId="{AAF0392F-3AAB-4564-8C61-34E4FA68B1AF}" destId="{CE8C1924-AC8E-44B5-BD45-34802098BFC7}" srcOrd="1" destOrd="0" parTransId="{7DD50115-05BB-4DB6-813D-62257163DCA6}" sibTransId="{42D2943F-D916-4329-A2EA-FF6A333133A3}"/>
    <dgm:cxn modelId="{7B6AF0DF-141F-4C13-B526-A1F6D8D0E3F3}" srcId="{52B41B80-DDA7-4B60-B90E-315C2D2E2A4D}" destId="{1F138112-07FE-44CB-B071-47FB6CA2E061}" srcOrd="0" destOrd="0" parTransId="{71F3AE6D-7696-4A56-A223-79FB0310D75F}" sibTransId="{E078640D-1578-46FC-98DF-47B2F18CAED0}"/>
    <dgm:cxn modelId="{06653552-3184-4F60-ACB5-8B284AED5B3C}" type="presOf" srcId="{A00CA429-E8C2-4821-B2B8-5D8910CFDFC5}" destId="{B17573DE-A79A-4BAC-ADFF-FF48654361D2}" srcOrd="0" destOrd="0" presId="urn:microsoft.com/office/officeart/2005/8/layout/vList5"/>
    <dgm:cxn modelId="{3BD8A7D4-7713-4DB6-93CB-7B4630471FEE}" type="presOf" srcId="{1F138112-07FE-44CB-B071-47FB6CA2E061}" destId="{1FFEACEF-F670-47DA-8A24-7FB18C7B0974}" srcOrd="0" destOrd="0" presId="urn:microsoft.com/office/officeart/2005/8/layout/vList5"/>
    <dgm:cxn modelId="{525BE4D6-18A9-428B-8FED-366DAFB92B21}" srcId="{AAF0392F-3AAB-4564-8C61-34E4FA68B1AF}" destId="{1E2D8319-D49B-435C-BB68-7BEF00793CD0}" srcOrd="3" destOrd="0" parTransId="{397A3482-1389-43CE-B539-59339C704B9D}" sibTransId="{CE717331-C270-41DD-BABC-1CC1D9DF3F80}"/>
    <dgm:cxn modelId="{ED1EB369-0C1F-4EDD-8A26-AEDFDECC7B14}" srcId="{AAF0392F-3AAB-4564-8C61-34E4FA68B1AF}" destId="{07603057-1587-4512-89A3-374BA59F197B}" srcOrd="2" destOrd="0" parTransId="{D833183A-DC4B-4806-B6D4-805E927417AA}" sibTransId="{B0262583-54E5-4FCD-A101-7DA62E099698}"/>
    <dgm:cxn modelId="{54ADF632-809C-409D-8736-5D84720A46B2}" srcId="{1F138112-07FE-44CB-B071-47FB6CA2E061}" destId="{4A88B353-FCCB-472F-BDC1-E958930A97AC}" srcOrd="1" destOrd="0" parTransId="{33A60147-272A-45B7-BFBB-2CBCFDACBD74}" sibTransId="{9E8CD138-1A0C-4D5D-B2D0-AA07A30F8FF1}"/>
    <dgm:cxn modelId="{6232E764-0A04-4368-A0F1-31A6A3FA0696}" type="presOf" srcId="{366ADAA8-A552-4AD3-B5AB-82CCD1867211}" destId="{CA6455C9-F38F-4493-AAA3-84D06BEF5D11}" srcOrd="0" destOrd="0" presId="urn:microsoft.com/office/officeart/2005/8/layout/vList5"/>
    <dgm:cxn modelId="{300BCA81-0A02-4CF9-A119-7BD0265D582B}" type="presOf" srcId="{4A88B353-FCCB-472F-BDC1-E958930A97AC}" destId="{B17573DE-A79A-4BAC-ADFF-FF48654361D2}" srcOrd="0" destOrd="1" presId="urn:microsoft.com/office/officeart/2005/8/layout/vList5"/>
    <dgm:cxn modelId="{1F04F244-67FE-4227-9765-76E255E662B0}" type="presParOf" srcId="{D11899F9-650A-49E8-9344-0935E2F0C993}" destId="{C23C5042-21ED-436C-A188-CFAE608F123E}" srcOrd="0" destOrd="0" presId="urn:microsoft.com/office/officeart/2005/8/layout/vList5"/>
    <dgm:cxn modelId="{CD09CE29-F967-4EAE-BD0A-BAB07F0A6D0F}" type="presParOf" srcId="{C23C5042-21ED-436C-A188-CFAE608F123E}" destId="{1FFEACEF-F670-47DA-8A24-7FB18C7B0974}" srcOrd="0" destOrd="0" presId="urn:microsoft.com/office/officeart/2005/8/layout/vList5"/>
    <dgm:cxn modelId="{F9E3393E-9B56-4C6E-B4C5-19B5E1FE6B69}" type="presParOf" srcId="{C23C5042-21ED-436C-A188-CFAE608F123E}" destId="{B17573DE-A79A-4BAC-ADFF-FF48654361D2}" srcOrd="1" destOrd="0" presId="urn:microsoft.com/office/officeart/2005/8/layout/vList5"/>
    <dgm:cxn modelId="{A04D54BE-3F54-4ED5-9911-6D4AD00174B0}" type="presParOf" srcId="{D11899F9-650A-49E8-9344-0935E2F0C993}" destId="{853E1366-CA64-4DE6-8169-E26A03478A70}" srcOrd="1" destOrd="0" presId="urn:microsoft.com/office/officeart/2005/8/layout/vList5"/>
    <dgm:cxn modelId="{CF9F5126-3618-4DB3-AFD6-BB0D0C036F40}" type="presParOf" srcId="{D11899F9-650A-49E8-9344-0935E2F0C993}" destId="{47B049D6-A731-48EC-B696-57B1CA690B69}" srcOrd="2" destOrd="0" presId="urn:microsoft.com/office/officeart/2005/8/layout/vList5"/>
    <dgm:cxn modelId="{CB17438F-3C79-4367-AB4F-752734B40446}" type="presParOf" srcId="{47B049D6-A731-48EC-B696-57B1CA690B69}" destId="{CA848BC8-A641-4C8D-91F6-53DDC8E5E5E5}" srcOrd="0" destOrd="0" presId="urn:microsoft.com/office/officeart/2005/8/layout/vList5"/>
    <dgm:cxn modelId="{105CD699-5D80-4ADC-BB6B-6D0CE25B637B}" type="presParOf" srcId="{47B049D6-A731-48EC-B696-57B1CA690B69}" destId="{258B6789-DB89-4EF9-8B3D-A163DEAB9D2D}" srcOrd="1" destOrd="0" presId="urn:microsoft.com/office/officeart/2005/8/layout/vList5"/>
    <dgm:cxn modelId="{7A58CEDF-E0B7-4CB0-8D96-95B7561C9124}" type="presParOf" srcId="{D11899F9-650A-49E8-9344-0935E2F0C993}" destId="{6B1EAA62-B263-4B64-B20B-D560F8F2AD66}" srcOrd="3" destOrd="0" presId="urn:microsoft.com/office/officeart/2005/8/layout/vList5"/>
    <dgm:cxn modelId="{EC76FC0C-FF3B-46AC-8087-F386ACA32169}" type="presParOf" srcId="{D11899F9-650A-49E8-9344-0935E2F0C993}" destId="{C16B7810-C95C-40E8-A48B-CD8E6F4D23A2}" srcOrd="4" destOrd="0" presId="urn:microsoft.com/office/officeart/2005/8/layout/vList5"/>
    <dgm:cxn modelId="{88BFCD69-859C-4CC0-9B6B-E53382109E9E}" type="presParOf" srcId="{C16B7810-C95C-40E8-A48B-CD8E6F4D23A2}" destId="{3AABB5E5-8D5A-41F2-8322-2A384C59027D}" srcOrd="0" destOrd="0" presId="urn:microsoft.com/office/officeart/2005/8/layout/vList5"/>
    <dgm:cxn modelId="{C0B54C72-0387-4390-9A11-B54E7698ED52}" type="presParOf" srcId="{C16B7810-C95C-40E8-A48B-CD8E6F4D23A2}" destId="{CA6455C9-F38F-4493-AAA3-84D06BEF5D11}" srcOrd="1" destOrd="0" presId="urn:microsoft.com/office/officeart/2005/8/layout/vList5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2FC75A5-04B6-4EED-8BF8-0213E89A9D00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9DD03054-02B4-432C-8088-D988AB6D24B1}">
      <dgm:prSet phldrT="[Texto]"/>
      <dgm:spPr>
        <a:solidFill>
          <a:schemeClr val="accent5"/>
        </a:solidFill>
        <a:ln>
          <a:solidFill>
            <a:schemeClr val="accent1">
              <a:lumMod val="75000"/>
            </a:schemeClr>
          </a:solidFill>
        </a:ln>
      </dgm:spPr>
      <dgm:t>
        <a:bodyPr/>
        <a:lstStyle/>
        <a:p>
          <a:r>
            <a:rPr lang="es-ES" dirty="0" smtClean="0">
              <a:solidFill>
                <a:schemeClr val="accent5">
                  <a:lumMod val="25000"/>
                </a:schemeClr>
              </a:solidFill>
            </a:rPr>
            <a:t>STRUCTURE</a:t>
          </a:r>
          <a:endParaRPr lang="es-ES" dirty="0"/>
        </a:p>
      </dgm:t>
    </dgm:pt>
    <dgm:pt modelId="{1A2DA4B2-4875-4620-9009-957EFF83A165}" type="parTrans" cxnId="{BDB399DF-BE7B-4ECE-98C0-9A02A11D1021}">
      <dgm:prSet/>
      <dgm:spPr/>
      <dgm:t>
        <a:bodyPr/>
        <a:lstStyle/>
        <a:p>
          <a:endParaRPr lang="es-ES"/>
        </a:p>
      </dgm:t>
    </dgm:pt>
    <dgm:pt modelId="{B92721AA-F07F-4150-85DF-91DE16730EB7}" type="sibTrans" cxnId="{BDB399DF-BE7B-4ECE-98C0-9A02A11D1021}">
      <dgm:prSet/>
      <dgm:spPr/>
      <dgm:t>
        <a:bodyPr/>
        <a:lstStyle/>
        <a:p>
          <a:endParaRPr lang="es-ES"/>
        </a:p>
      </dgm:t>
    </dgm:pt>
    <dgm:pt modelId="{3FD12467-3EA3-4FA2-AB57-FA37591F45BC}">
      <dgm:prSet phldrT="[Texto]"/>
      <dgm:spPr/>
      <dgm:t>
        <a:bodyPr/>
        <a:lstStyle/>
        <a:p>
          <a:r>
            <a:rPr lang="en-GB" dirty="0" err="1" smtClean="0"/>
            <a:t>multicellular</a:t>
          </a:r>
          <a:r>
            <a:rPr lang="en-GB" dirty="0" smtClean="0"/>
            <a:t> forms</a:t>
          </a:r>
          <a:endParaRPr lang="es-ES" dirty="0"/>
        </a:p>
      </dgm:t>
    </dgm:pt>
    <dgm:pt modelId="{2F40EB57-EE55-41B9-A44D-4997741DA11A}" type="parTrans" cxnId="{6854CBAA-6BCD-41B1-B84F-5E6B0E819EE4}">
      <dgm:prSet/>
      <dgm:spPr/>
      <dgm:t>
        <a:bodyPr/>
        <a:lstStyle/>
        <a:p>
          <a:endParaRPr lang="es-ES"/>
        </a:p>
      </dgm:t>
    </dgm:pt>
    <dgm:pt modelId="{F0F4D0DF-E471-4FFD-BF59-2FD406F1A65B}" type="sibTrans" cxnId="{6854CBAA-6BCD-41B1-B84F-5E6B0E819EE4}">
      <dgm:prSet/>
      <dgm:spPr/>
      <dgm:t>
        <a:bodyPr/>
        <a:lstStyle/>
        <a:p>
          <a:endParaRPr lang="es-ES"/>
        </a:p>
      </dgm:t>
    </dgm:pt>
    <dgm:pt modelId="{F7241B01-1CE0-4A5F-8E8A-E90C0E2472EA}">
      <dgm:prSet phldrT="[Texto]"/>
      <dgm:spPr>
        <a:solidFill>
          <a:schemeClr val="accent5"/>
        </a:solidFill>
        <a:ln>
          <a:solidFill>
            <a:schemeClr val="accent1">
              <a:lumMod val="75000"/>
            </a:schemeClr>
          </a:solidFill>
        </a:ln>
      </dgm:spPr>
      <dgm:t>
        <a:bodyPr/>
        <a:lstStyle/>
        <a:p>
          <a:r>
            <a:rPr lang="es-ES" b="0" dirty="0" smtClean="0">
              <a:solidFill>
                <a:schemeClr val="accent1">
                  <a:lumMod val="50000"/>
                </a:schemeClr>
              </a:solidFill>
            </a:rPr>
            <a:t>NUTRITION</a:t>
          </a:r>
          <a:endParaRPr lang="es-ES" dirty="0">
            <a:solidFill>
              <a:schemeClr val="accent1">
                <a:lumMod val="50000"/>
              </a:schemeClr>
            </a:solidFill>
          </a:endParaRPr>
        </a:p>
      </dgm:t>
    </dgm:pt>
    <dgm:pt modelId="{72A31C7B-657A-41AF-A93C-0938502FAC6A}" type="parTrans" cxnId="{45D0AA88-E199-4D19-A6D7-618949DACED1}">
      <dgm:prSet/>
      <dgm:spPr/>
      <dgm:t>
        <a:bodyPr/>
        <a:lstStyle/>
        <a:p>
          <a:endParaRPr lang="es-ES"/>
        </a:p>
      </dgm:t>
    </dgm:pt>
    <dgm:pt modelId="{5FAC538C-D6E1-4CA8-8A52-993BD6A452FC}" type="sibTrans" cxnId="{45D0AA88-E199-4D19-A6D7-618949DACED1}">
      <dgm:prSet/>
      <dgm:spPr/>
      <dgm:t>
        <a:bodyPr/>
        <a:lstStyle/>
        <a:p>
          <a:endParaRPr lang="es-ES"/>
        </a:p>
      </dgm:t>
    </dgm:pt>
    <dgm:pt modelId="{4881C210-DC08-4BBA-9A99-484DEB10DA95}">
      <dgm:prSet phldrT="[Texto]"/>
      <dgm:spPr/>
      <dgm:t>
        <a:bodyPr/>
        <a:lstStyle/>
        <a:p>
          <a:r>
            <a:rPr lang="es-ES" dirty="0" err="1" smtClean="0"/>
            <a:t>photosynthesize</a:t>
          </a:r>
          <a:r>
            <a:rPr lang="es-ES" dirty="0" smtClean="0"/>
            <a:t> </a:t>
          </a:r>
          <a:r>
            <a:rPr lang="es-ES" dirty="0" err="1" smtClean="0"/>
            <a:t>food</a:t>
          </a:r>
          <a:endParaRPr lang="es-ES" dirty="0"/>
        </a:p>
      </dgm:t>
    </dgm:pt>
    <dgm:pt modelId="{B0F56272-CFBB-4CB2-BCAF-1BBB2ED5B159}" type="parTrans" cxnId="{01227AD1-0D16-4C0C-860E-312B753C26DE}">
      <dgm:prSet/>
      <dgm:spPr/>
      <dgm:t>
        <a:bodyPr/>
        <a:lstStyle/>
        <a:p>
          <a:endParaRPr lang="es-ES"/>
        </a:p>
      </dgm:t>
    </dgm:pt>
    <dgm:pt modelId="{97C727BB-AA4C-408F-B374-40848D68E0E1}" type="sibTrans" cxnId="{01227AD1-0D16-4C0C-860E-312B753C26DE}">
      <dgm:prSet/>
      <dgm:spPr/>
      <dgm:t>
        <a:bodyPr/>
        <a:lstStyle/>
        <a:p>
          <a:endParaRPr lang="es-ES"/>
        </a:p>
      </dgm:t>
    </dgm:pt>
    <dgm:pt modelId="{647EE98A-2709-4DC4-B70E-B78617ED3CE9}">
      <dgm:prSet phldrT="[Texto]"/>
      <dgm:spPr>
        <a:solidFill>
          <a:schemeClr val="accent5"/>
        </a:solidFill>
        <a:ln>
          <a:solidFill>
            <a:schemeClr val="accent1">
              <a:lumMod val="75000"/>
            </a:schemeClr>
          </a:solidFill>
        </a:ln>
      </dgm:spPr>
      <dgm:t>
        <a:bodyPr/>
        <a:lstStyle/>
        <a:p>
          <a:r>
            <a:rPr lang="es-ES" dirty="0" smtClean="0">
              <a:solidFill>
                <a:schemeClr val="accent1">
                  <a:lumMod val="50000"/>
                </a:schemeClr>
              </a:solidFill>
            </a:rPr>
            <a:t>TYPES OF ORGANISMS</a:t>
          </a:r>
          <a:endParaRPr lang="es-ES" dirty="0">
            <a:solidFill>
              <a:schemeClr val="accent1">
                <a:lumMod val="50000"/>
              </a:schemeClr>
            </a:solidFill>
          </a:endParaRPr>
        </a:p>
      </dgm:t>
    </dgm:pt>
    <dgm:pt modelId="{F7E33777-0708-4987-91F8-354503AD9523}" type="parTrans" cxnId="{11C15E59-9504-4EE0-97AE-D7CA13DB5091}">
      <dgm:prSet/>
      <dgm:spPr/>
      <dgm:t>
        <a:bodyPr/>
        <a:lstStyle/>
        <a:p>
          <a:endParaRPr lang="es-ES"/>
        </a:p>
      </dgm:t>
    </dgm:pt>
    <dgm:pt modelId="{3B48B382-ECB2-4754-ADEF-9EDA66B3224E}" type="sibTrans" cxnId="{11C15E59-9504-4EE0-97AE-D7CA13DB5091}">
      <dgm:prSet/>
      <dgm:spPr/>
      <dgm:t>
        <a:bodyPr/>
        <a:lstStyle/>
        <a:p>
          <a:endParaRPr lang="es-ES"/>
        </a:p>
      </dgm:t>
    </dgm:pt>
    <dgm:pt modelId="{7C7D66E0-165A-4F1C-AA56-BB982AE9A4E1}">
      <dgm:prSet phldrT="[Texto]"/>
      <dgm:spPr/>
      <dgm:t>
        <a:bodyPr/>
        <a:lstStyle/>
        <a:p>
          <a:r>
            <a:rPr lang="en-GB" dirty="0" smtClean="0"/>
            <a:t>mosses</a:t>
          </a:r>
          <a:endParaRPr lang="es-ES" dirty="0"/>
        </a:p>
      </dgm:t>
    </dgm:pt>
    <dgm:pt modelId="{5A3035B8-6C8A-4AC2-8E9E-AE3C5963E58C}" type="parTrans" cxnId="{77E014C6-7657-47A4-9D6C-8E5BA7DA2A26}">
      <dgm:prSet/>
      <dgm:spPr/>
      <dgm:t>
        <a:bodyPr/>
        <a:lstStyle/>
        <a:p>
          <a:endParaRPr lang="es-ES"/>
        </a:p>
      </dgm:t>
    </dgm:pt>
    <dgm:pt modelId="{A361543A-EA8C-448A-8AA0-FA6BB68F5B6D}" type="sibTrans" cxnId="{77E014C6-7657-47A4-9D6C-8E5BA7DA2A26}">
      <dgm:prSet/>
      <dgm:spPr/>
      <dgm:t>
        <a:bodyPr/>
        <a:lstStyle/>
        <a:p>
          <a:endParaRPr lang="es-ES"/>
        </a:p>
      </dgm:t>
    </dgm:pt>
    <dgm:pt modelId="{D712537F-F61A-4B33-A9BF-16F9465D179B}">
      <dgm:prSet phldrT="[Texto]"/>
      <dgm:spPr/>
      <dgm:t>
        <a:bodyPr/>
        <a:lstStyle/>
        <a:p>
          <a:r>
            <a:rPr lang="en-GB" dirty="0" smtClean="0"/>
            <a:t>with specialized eukaryotic cells</a:t>
          </a:r>
          <a:endParaRPr lang="es-ES" dirty="0"/>
        </a:p>
      </dgm:t>
    </dgm:pt>
    <dgm:pt modelId="{12249892-1398-4448-8EA2-5D872D76AC45}" type="parTrans" cxnId="{013C794D-3F52-4C20-8BFF-317612C57497}">
      <dgm:prSet/>
      <dgm:spPr/>
      <dgm:t>
        <a:bodyPr/>
        <a:lstStyle/>
        <a:p>
          <a:endParaRPr lang="es-ES"/>
        </a:p>
      </dgm:t>
    </dgm:pt>
    <dgm:pt modelId="{6804D4E8-7DDB-4B91-945B-A28F21C2563F}" type="sibTrans" cxnId="{013C794D-3F52-4C20-8BFF-317612C57497}">
      <dgm:prSet/>
      <dgm:spPr/>
      <dgm:t>
        <a:bodyPr/>
        <a:lstStyle/>
        <a:p>
          <a:endParaRPr lang="es-ES"/>
        </a:p>
      </dgm:t>
    </dgm:pt>
    <dgm:pt modelId="{4E5D8757-8241-4DB5-9CE3-6CAC6C4F2870}">
      <dgm:prSet phldrT="[Texto]"/>
      <dgm:spPr/>
      <dgm:t>
        <a:bodyPr/>
        <a:lstStyle/>
        <a:p>
          <a:r>
            <a:rPr lang="en-GB" dirty="0" smtClean="0"/>
            <a:t>ferns</a:t>
          </a:r>
          <a:endParaRPr lang="es-ES" dirty="0"/>
        </a:p>
      </dgm:t>
    </dgm:pt>
    <dgm:pt modelId="{1A7D0BCF-C887-413D-A433-5B62735DE8CD}" type="parTrans" cxnId="{7D41FE47-E03E-492C-B1BC-E4A720AE4912}">
      <dgm:prSet/>
      <dgm:spPr/>
    </dgm:pt>
    <dgm:pt modelId="{82B373CF-FCE6-42E2-81E9-7B4EFC5759BE}" type="sibTrans" cxnId="{7D41FE47-E03E-492C-B1BC-E4A720AE4912}">
      <dgm:prSet/>
      <dgm:spPr/>
    </dgm:pt>
    <dgm:pt modelId="{5D4C791B-D7E8-4F5E-BA60-5052793DD1CB}">
      <dgm:prSet phldrT="[Texto]"/>
      <dgm:spPr/>
      <dgm:t>
        <a:bodyPr/>
        <a:lstStyle/>
        <a:p>
          <a:r>
            <a:rPr lang="en-GB" dirty="0" smtClean="0"/>
            <a:t>All types of plants</a:t>
          </a:r>
          <a:endParaRPr lang="es-ES" dirty="0"/>
        </a:p>
      </dgm:t>
    </dgm:pt>
    <dgm:pt modelId="{687513D8-A988-486D-82F4-D4AA599B3539}" type="parTrans" cxnId="{6E916967-26CB-4292-B931-05A61DADA097}">
      <dgm:prSet/>
      <dgm:spPr/>
    </dgm:pt>
    <dgm:pt modelId="{B518C0BD-666F-4064-BF94-508D5ABB9BBF}" type="sibTrans" cxnId="{6E916967-26CB-4292-B931-05A61DADA097}">
      <dgm:prSet/>
      <dgm:spPr/>
    </dgm:pt>
    <dgm:pt modelId="{52F92E3B-70D8-463A-8B44-1F86DA7A2AE3}" type="pres">
      <dgm:prSet presAssocID="{62FC75A5-04B6-4EED-8BF8-0213E89A9D0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8E91C312-BDB5-46BC-A5F0-C478DB149606}" type="pres">
      <dgm:prSet presAssocID="{9DD03054-02B4-432C-8088-D988AB6D24B1}" presName="linNode" presStyleCnt="0"/>
      <dgm:spPr/>
    </dgm:pt>
    <dgm:pt modelId="{BFF22F26-9234-4059-929D-2906008E665F}" type="pres">
      <dgm:prSet presAssocID="{9DD03054-02B4-432C-8088-D988AB6D24B1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7313CEF2-29D9-4561-8391-B597D5965715}" type="pres">
      <dgm:prSet presAssocID="{9DD03054-02B4-432C-8088-D988AB6D24B1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1244E33A-21C3-4B15-9F3D-1758589825CA}" type="pres">
      <dgm:prSet presAssocID="{B92721AA-F07F-4150-85DF-91DE16730EB7}" presName="sp" presStyleCnt="0"/>
      <dgm:spPr/>
    </dgm:pt>
    <dgm:pt modelId="{82EF8419-4EAE-401F-8167-A4CE1110DFD4}" type="pres">
      <dgm:prSet presAssocID="{F7241B01-1CE0-4A5F-8E8A-E90C0E2472EA}" presName="linNode" presStyleCnt="0"/>
      <dgm:spPr/>
    </dgm:pt>
    <dgm:pt modelId="{A78207A7-8481-4914-9F5C-88DDEF1FA13C}" type="pres">
      <dgm:prSet presAssocID="{F7241B01-1CE0-4A5F-8E8A-E90C0E2472EA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AEE950B-049D-4BF0-8265-82879B4C9B92}" type="pres">
      <dgm:prSet presAssocID="{F7241B01-1CE0-4A5F-8E8A-E90C0E2472EA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40A2D876-1AB3-4F72-9985-FF981DECFBB9}" type="pres">
      <dgm:prSet presAssocID="{5FAC538C-D6E1-4CA8-8A52-993BD6A452FC}" presName="sp" presStyleCnt="0"/>
      <dgm:spPr/>
    </dgm:pt>
    <dgm:pt modelId="{590213C0-95F2-47A1-B324-1CC9DC7D5A0D}" type="pres">
      <dgm:prSet presAssocID="{647EE98A-2709-4DC4-B70E-B78617ED3CE9}" presName="linNode" presStyleCnt="0"/>
      <dgm:spPr/>
    </dgm:pt>
    <dgm:pt modelId="{D208F5F3-1625-483A-9987-B35A6F0F7266}" type="pres">
      <dgm:prSet presAssocID="{647EE98A-2709-4DC4-B70E-B78617ED3CE9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1DCD1FFA-2A9B-4171-A88E-3317C89FCAA2}" type="pres">
      <dgm:prSet presAssocID="{647EE98A-2709-4DC4-B70E-B78617ED3CE9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83C0C19F-42A7-40FB-91AD-175A7BE7EB82}" type="presOf" srcId="{3FD12467-3EA3-4FA2-AB57-FA37591F45BC}" destId="{7313CEF2-29D9-4561-8391-B597D5965715}" srcOrd="0" destOrd="0" presId="urn:microsoft.com/office/officeart/2005/8/layout/vList5"/>
    <dgm:cxn modelId="{9F7AB8F4-E9F4-4027-B075-194BA65F714D}" type="presOf" srcId="{D712537F-F61A-4B33-A9BF-16F9465D179B}" destId="{7313CEF2-29D9-4561-8391-B597D5965715}" srcOrd="0" destOrd="1" presId="urn:microsoft.com/office/officeart/2005/8/layout/vList5"/>
    <dgm:cxn modelId="{6E916967-26CB-4292-B931-05A61DADA097}" srcId="{647EE98A-2709-4DC4-B70E-B78617ED3CE9}" destId="{5D4C791B-D7E8-4F5E-BA60-5052793DD1CB}" srcOrd="2" destOrd="0" parTransId="{687513D8-A988-486D-82F4-D4AA599B3539}" sibTransId="{B518C0BD-666F-4064-BF94-508D5ABB9BBF}"/>
    <dgm:cxn modelId="{578B08C4-0931-48EE-B6DF-E95E00A3B937}" type="presOf" srcId="{F7241B01-1CE0-4A5F-8E8A-E90C0E2472EA}" destId="{A78207A7-8481-4914-9F5C-88DDEF1FA13C}" srcOrd="0" destOrd="0" presId="urn:microsoft.com/office/officeart/2005/8/layout/vList5"/>
    <dgm:cxn modelId="{A8F4D6C4-6C0A-4CC4-94A7-1BE76F3F962D}" type="presOf" srcId="{5D4C791B-D7E8-4F5E-BA60-5052793DD1CB}" destId="{1DCD1FFA-2A9B-4171-A88E-3317C89FCAA2}" srcOrd="0" destOrd="2" presId="urn:microsoft.com/office/officeart/2005/8/layout/vList5"/>
    <dgm:cxn modelId="{4D5EB6D5-EA01-474B-96A3-F46FDECB71E3}" type="presOf" srcId="{4E5D8757-8241-4DB5-9CE3-6CAC6C4F2870}" destId="{1DCD1FFA-2A9B-4171-A88E-3317C89FCAA2}" srcOrd="0" destOrd="1" presId="urn:microsoft.com/office/officeart/2005/8/layout/vList5"/>
    <dgm:cxn modelId="{F3001F2E-33B5-4123-BC4C-1026A4650F1D}" type="presOf" srcId="{4881C210-DC08-4BBA-9A99-484DEB10DA95}" destId="{BAEE950B-049D-4BF0-8265-82879B4C9B92}" srcOrd="0" destOrd="0" presId="urn:microsoft.com/office/officeart/2005/8/layout/vList5"/>
    <dgm:cxn modelId="{7D41FE47-E03E-492C-B1BC-E4A720AE4912}" srcId="{647EE98A-2709-4DC4-B70E-B78617ED3CE9}" destId="{4E5D8757-8241-4DB5-9CE3-6CAC6C4F2870}" srcOrd="1" destOrd="0" parTransId="{1A7D0BCF-C887-413D-A433-5B62735DE8CD}" sibTransId="{82B373CF-FCE6-42E2-81E9-7B4EFC5759BE}"/>
    <dgm:cxn modelId="{01227AD1-0D16-4C0C-860E-312B753C26DE}" srcId="{F7241B01-1CE0-4A5F-8E8A-E90C0E2472EA}" destId="{4881C210-DC08-4BBA-9A99-484DEB10DA95}" srcOrd="0" destOrd="0" parTransId="{B0F56272-CFBB-4CB2-BCAF-1BBB2ED5B159}" sibTransId="{97C727BB-AA4C-408F-B374-40848D68E0E1}"/>
    <dgm:cxn modelId="{45D0AA88-E199-4D19-A6D7-618949DACED1}" srcId="{62FC75A5-04B6-4EED-8BF8-0213E89A9D00}" destId="{F7241B01-1CE0-4A5F-8E8A-E90C0E2472EA}" srcOrd="1" destOrd="0" parTransId="{72A31C7B-657A-41AF-A93C-0938502FAC6A}" sibTransId="{5FAC538C-D6E1-4CA8-8A52-993BD6A452FC}"/>
    <dgm:cxn modelId="{BDB399DF-BE7B-4ECE-98C0-9A02A11D1021}" srcId="{62FC75A5-04B6-4EED-8BF8-0213E89A9D00}" destId="{9DD03054-02B4-432C-8088-D988AB6D24B1}" srcOrd="0" destOrd="0" parTransId="{1A2DA4B2-4875-4620-9009-957EFF83A165}" sibTransId="{B92721AA-F07F-4150-85DF-91DE16730EB7}"/>
    <dgm:cxn modelId="{77E014C6-7657-47A4-9D6C-8E5BA7DA2A26}" srcId="{647EE98A-2709-4DC4-B70E-B78617ED3CE9}" destId="{7C7D66E0-165A-4F1C-AA56-BB982AE9A4E1}" srcOrd="0" destOrd="0" parTransId="{5A3035B8-6C8A-4AC2-8E9E-AE3C5963E58C}" sibTransId="{A361543A-EA8C-448A-8AA0-FA6BB68F5B6D}"/>
    <dgm:cxn modelId="{11C15E59-9504-4EE0-97AE-D7CA13DB5091}" srcId="{62FC75A5-04B6-4EED-8BF8-0213E89A9D00}" destId="{647EE98A-2709-4DC4-B70E-B78617ED3CE9}" srcOrd="2" destOrd="0" parTransId="{F7E33777-0708-4987-91F8-354503AD9523}" sibTransId="{3B48B382-ECB2-4754-ADEF-9EDA66B3224E}"/>
    <dgm:cxn modelId="{53C58AEA-0C58-480C-A16F-CEDA1B94402D}" type="presOf" srcId="{7C7D66E0-165A-4F1C-AA56-BB982AE9A4E1}" destId="{1DCD1FFA-2A9B-4171-A88E-3317C89FCAA2}" srcOrd="0" destOrd="0" presId="urn:microsoft.com/office/officeart/2005/8/layout/vList5"/>
    <dgm:cxn modelId="{BEB6D219-9886-4E47-ABDE-1236C67C645A}" type="presOf" srcId="{62FC75A5-04B6-4EED-8BF8-0213E89A9D00}" destId="{52F92E3B-70D8-463A-8B44-1F86DA7A2AE3}" srcOrd="0" destOrd="0" presId="urn:microsoft.com/office/officeart/2005/8/layout/vList5"/>
    <dgm:cxn modelId="{013C794D-3F52-4C20-8BFF-317612C57497}" srcId="{9DD03054-02B4-432C-8088-D988AB6D24B1}" destId="{D712537F-F61A-4B33-A9BF-16F9465D179B}" srcOrd="1" destOrd="0" parTransId="{12249892-1398-4448-8EA2-5D872D76AC45}" sibTransId="{6804D4E8-7DDB-4B91-945B-A28F21C2563F}"/>
    <dgm:cxn modelId="{6854CBAA-6BCD-41B1-B84F-5E6B0E819EE4}" srcId="{9DD03054-02B4-432C-8088-D988AB6D24B1}" destId="{3FD12467-3EA3-4FA2-AB57-FA37591F45BC}" srcOrd="0" destOrd="0" parTransId="{2F40EB57-EE55-41B9-A44D-4997741DA11A}" sibTransId="{F0F4D0DF-E471-4FFD-BF59-2FD406F1A65B}"/>
    <dgm:cxn modelId="{C5B6AB76-838A-453B-A759-D66094A70E6E}" type="presOf" srcId="{647EE98A-2709-4DC4-B70E-B78617ED3CE9}" destId="{D208F5F3-1625-483A-9987-B35A6F0F7266}" srcOrd="0" destOrd="0" presId="urn:microsoft.com/office/officeart/2005/8/layout/vList5"/>
    <dgm:cxn modelId="{F3D0B105-36A3-41A7-BF6B-69298AC79828}" type="presOf" srcId="{9DD03054-02B4-432C-8088-D988AB6D24B1}" destId="{BFF22F26-9234-4059-929D-2906008E665F}" srcOrd="0" destOrd="0" presId="urn:microsoft.com/office/officeart/2005/8/layout/vList5"/>
    <dgm:cxn modelId="{0A3D97E5-C8FA-4B28-B0EE-85FDB47AF029}" type="presParOf" srcId="{52F92E3B-70D8-463A-8B44-1F86DA7A2AE3}" destId="{8E91C312-BDB5-46BC-A5F0-C478DB149606}" srcOrd="0" destOrd="0" presId="urn:microsoft.com/office/officeart/2005/8/layout/vList5"/>
    <dgm:cxn modelId="{7DCC75C4-DFD5-4C86-A009-9A2E13202C21}" type="presParOf" srcId="{8E91C312-BDB5-46BC-A5F0-C478DB149606}" destId="{BFF22F26-9234-4059-929D-2906008E665F}" srcOrd="0" destOrd="0" presId="urn:microsoft.com/office/officeart/2005/8/layout/vList5"/>
    <dgm:cxn modelId="{CDC5162C-4E0F-4285-8627-04D307DAE887}" type="presParOf" srcId="{8E91C312-BDB5-46BC-A5F0-C478DB149606}" destId="{7313CEF2-29D9-4561-8391-B597D5965715}" srcOrd="1" destOrd="0" presId="urn:microsoft.com/office/officeart/2005/8/layout/vList5"/>
    <dgm:cxn modelId="{CF7DC607-3686-4F11-A036-C6F6238CE1F5}" type="presParOf" srcId="{52F92E3B-70D8-463A-8B44-1F86DA7A2AE3}" destId="{1244E33A-21C3-4B15-9F3D-1758589825CA}" srcOrd="1" destOrd="0" presId="urn:microsoft.com/office/officeart/2005/8/layout/vList5"/>
    <dgm:cxn modelId="{4309DADC-047A-41F6-9A9E-EC16DE3DF0C0}" type="presParOf" srcId="{52F92E3B-70D8-463A-8B44-1F86DA7A2AE3}" destId="{82EF8419-4EAE-401F-8167-A4CE1110DFD4}" srcOrd="2" destOrd="0" presId="urn:microsoft.com/office/officeart/2005/8/layout/vList5"/>
    <dgm:cxn modelId="{1DC39C83-B71D-41AE-B644-4CBC34FB7759}" type="presParOf" srcId="{82EF8419-4EAE-401F-8167-A4CE1110DFD4}" destId="{A78207A7-8481-4914-9F5C-88DDEF1FA13C}" srcOrd="0" destOrd="0" presId="urn:microsoft.com/office/officeart/2005/8/layout/vList5"/>
    <dgm:cxn modelId="{1370EEA9-E9FD-4832-9B00-532822091B39}" type="presParOf" srcId="{82EF8419-4EAE-401F-8167-A4CE1110DFD4}" destId="{BAEE950B-049D-4BF0-8265-82879B4C9B92}" srcOrd="1" destOrd="0" presId="urn:microsoft.com/office/officeart/2005/8/layout/vList5"/>
    <dgm:cxn modelId="{3DCFDDE6-CDFD-4748-B5D5-64BF80B27579}" type="presParOf" srcId="{52F92E3B-70D8-463A-8B44-1F86DA7A2AE3}" destId="{40A2D876-1AB3-4F72-9985-FF981DECFBB9}" srcOrd="3" destOrd="0" presId="urn:microsoft.com/office/officeart/2005/8/layout/vList5"/>
    <dgm:cxn modelId="{8862B856-F31A-4B98-B670-6B4A7BC45FE1}" type="presParOf" srcId="{52F92E3B-70D8-463A-8B44-1F86DA7A2AE3}" destId="{590213C0-95F2-47A1-B324-1CC9DC7D5A0D}" srcOrd="4" destOrd="0" presId="urn:microsoft.com/office/officeart/2005/8/layout/vList5"/>
    <dgm:cxn modelId="{4B286849-FF8C-4158-9253-D3E4A0DDD34B}" type="presParOf" srcId="{590213C0-95F2-47A1-B324-1CC9DC7D5A0D}" destId="{D208F5F3-1625-483A-9987-B35A6F0F7266}" srcOrd="0" destOrd="0" presId="urn:microsoft.com/office/officeart/2005/8/layout/vList5"/>
    <dgm:cxn modelId="{89E4384C-317A-4A94-9136-AC5A70B03F30}" type="presParOf" srcId="{590213C0-95F2-47A1-B324-1CC9DC7D5A0D}" destId="{1DCD1FFA-2A9B-4171-A88E-3317C89FCAA2}" srcOrd="1" destOrd="0" presId="urn:microsoft.com/office/officeart/2005/8/layout/vList5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7B47D78-189C-402A-8705-21ACC14F735D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7414BC95-73E2-4249-A40B-60D817E5352D}">
      <dgm:prSet phldrT="[Texto]"/>
      <dgm:spPr>
        <a:solidFill>
          <a:schemeClr val="accent5"/>
        </a:solidFill>
        <a:ln>
          <a:solidFill>
            <a:schemeClr val="accent1">
              <a:lumMod val="75000"/>
            </a:schemeClr>
          </a:solidFill>
        </a:ln>
      </dgm:spPr>
      <dgm:t>
        <a:bodyPr/>
        <a:lstStyle/>
        <a:p>
          <a:r>
            <a:rPr lang="es-ES" dirty="0" smtClean="0">
              <a:solidFill>
                <a:schemeClr val="accent5">
                  <a:lumMod val="25000"/>
                </a:schemeClr>
              </a:solidFill>
            </a:rPr>
            <a:t>STRUCTURE</a:t>
          </a:r>
          <a:endParaRPr lang="es-ES" dirty="0">
            <a:solidFill>
              <a:schemeClr val="accent5"/>
            </a:solidFill>
          </a:endParaRPr>
        </a:p>
      </dgm:t>
    </dgm:pt>
    <dgm:pt modelId="{201DF376-7D9C-42E0-8714-BAC2FAFB4FCD}" type="parTrans" cxnId="{11F30FC4-DBC8-440C-8B0A-F246F10049F3}">
      <dgm:prSet/>
      <dgm:spPr/>
      <dgm:t>
        <a:bodyPr/>
        <a:lstStyle/>
        <a:p>
          <a:endParaRPr lang="es-ES"/>
        </a:p>
      </dgm:t>
    </dgm:pt>
    <dgm:pt modelId="{14C55002-C959-4206-99AC-7E9B2B29C4A8}" type="sibTrans" cxnId="{11F30FC4-DBC8-440C-8B0A-F246F10049F3}">
      <dgm:prSet/>
      <dgm:spPr/>
      <dgm:t>
        <a:bodyPr/>
        <a:lstStyle/>
        <a:p>
          <a:endParaRPr lang="es-ES"/>
        </a:p>
      </dgm:t>
    </dgm:pt>
    <dgm:pt modelId="{102BE149-260A-46EE-B80A-C962F83C8AD9}">
      <dgm:prSet phldrT="[Texto]"/>
      <dgm:spPr/>
      <dgm:t>
        <a:bodyPr/>
        <a:lstStyle/>
        <a:p>
          <a:r>
            <a:rPr lang="en-GB" dirty="0" err="1" smtClean="0"/>
            <a:t>multicellular</a:t>
          </a:r>
          <a:r>
            <a:rPr lang="en-GB" dirty="0" smtClean="0"/>
            <a:t> filamentous forms</a:t>
          </a:r>
          <a:endParaRPr lang="es-ES" dirty="0"/>
        </a:p>
      </dgm:t>
    </dgm:pt>
    <dgm:pt modelId="{B9FC54FD-2514-4C18-A323-02AEC73DA069}" type="parTrans" cxnId="{BB24C3F9-5AD5-49A8-98F7-C1E9C103F236}">
      <dgm:prSet/>
      <dgm:spPr/>
      <dgm:t>
        <a:bodyPr/>
        <a:lstStyle/>
        <a:p>
          <a:endParaRPr lang="es-ES"/>
        </a:p>
      </dgm:t>
    </dgm:pt>
    <dgm:pt modelId="{2438D1FC-1114-4982-BD6E-B9F12A4AC303}" type="sibTrans" cxnId="{BB24C3F9-5AD5-49A8-98F7-C1E9C103F236}">
      <dgm:prSet/>
      <dgm:spPr/>
      <dgm:t>
        <a:bodyPr/>
        <a:lstStyle/>
        <a:p>
          <a:endParaRPr lang="es-ES"/>
        </a:p>
      </dgm:t>
    </dgm:pt>
    <dgm:pt modelId="{12C5613E-31F2-4348-BA57-67F6C608D253}">
      <dgm:prSet phldrT="[Texto]"/>
      <dgm:spPr/>
      <dgm:t>
        <a:bodyPr/>
        <a:lstStyle/>
        <a:p>
          <a:r>
            <a:rPr lang="es-ES" dirty="0" err="1" smtClean="0"/>
            <a:t>They</a:t>
          </a:r>
          <a:r>
            <a:rPr lang="es-ES" dirty="0" smtClean="0"/>
            <a:t> </a:t>
          </a:r>
          <a:r>
            <a:rPr lang="es-ES" dirty="0" err="1" smtClean="0"/>
            <a:t>move</a:t>
          </a:r>
          <a:r>
            <a:rPr lang="es-ES" dirty="0" smtClean="0"/>
            <a:t> </a:t>
          </a:r>
          <a:r>
            <a:rPr lang="es-ES" dirty="0" err="1" smtClean="0"/>
            <a:t>by</a:t>
          </a:r>
          <a:r>
            <a:rPr lang="es-ES" dirty="0" smtClean="0"/>
            <a:t> </a:t>
          </a:r>
          <a:r>
            <a:rPr lang="es-ES" dirty="0" err="1" smtClean="0"/>
            <a:t>themselves</a:t>
          </a:r>
          <a:endParaRPr lang="es-ES" dirty="0"/>
        </a:p>
      </dgm:t>
    </dgm:pt>
    <dgm:pt modelId="{97FCEB4F-2E26-4594-ABA9-497B809595E7}" type="parTrans" cxnId="{5FA71390-5485-4DC5-9612-50132F7DA2C3}">
      <dgm:prSet/>
      <dgm:spPr/>
      <dgm:t>
        <a:bodyPr/>
        <a:lstStyle/>
        <a:p>
          <a:endParaRPr lang="es-ES"/>
        </a:p>
      </dgm:t>
    </dgm:pt>
    <dgm:pt modelId="{0CEFED2D-B4DB-4BD5-973F-7D77C33A82AF}" type="sibTrans" cxnId="{5FA71390-5485-4DC5-9612-50132F7DA2C3}">
      <dgm:prSet/>
      <dgm:spPr/>
      <dgm:t>
        <a:bodyPr/>
        <a:lstStyle/>
        <a:p>
          <a:endParaRPr lang="es-ES"/>
        </a:p>
      </dgm:t>
    </dgm:pt>
    <dgm:pt modelId="{877B73FD-775F-44F1-86A9-8802631D2B00}">
      <dgm:prSet phldrT="[Texto]"/>
      <dgm:spPr>
        <a:solidFill>
          <a:schemeClr val="accent5"/>
        </a:solidFill>
        <a:ln>
          <a:solidFill>
            <a:schemeClr val="accent1">
              <a:lumMod val="75000"/>
            </a:schemeClr>
          </a:solidFill>
        </a:ln>
      </dgm:spPr>
      <dgm:t>
        <a:bodyPr/>
        <a:lstStyle/>
        <a:p>
          <a:r>
            <a:rPr lang="es-ES" b="0" dirty="0" smtClean="0">
              <a:solidFill>
                <a:schemeClr val="accent1">
                  <a:lumMod val="50000"/>
                </a:schemeClr>
              </a:solidFill>
            </a:rPr>
            <a:t>NUTRITION</a:t>
          </a:r>
          <a:endParaRPr lang="es-ES" dirty="0">
            <a:solidFill>
              <a:schemeClr val="accent1">
                <a:lumMod val="50000"/>
              </a:schemeClr>
            </a:solidFill>
          </a:endParaRPr>
        </a:p>
      </dgm:t>
    </dgm:pt>
    <dgm:pt modelId="{1153025C-D3B5-426A-B147-EB74C5333BA7}" type="parTrans" cxnId="{2338CF9B-370A-4AD4-8F1B-8C00412E67DC}">
      <dgm:prSet/>
      <dgm:spPr/>
      <dgm:t>
        <a:bodyPr/>
        <a:lstStyle/>
        <a:p>
          <a:endParaRPr lang="es-ES"/>
        </a:p>
      </dgm:t>
    </dgm:pt>
    <dgm:pt modelId="{B5A5D2E6-CA10-4995-B65F-49A58BF5772D}" type="sibTrans" cxnId="{2338CF9B-370A-4AD4-8F1B-8C00412E67DC}">
      <dgm:prSet/>
      <dgm:spPr/>
      <dgm:t>
        <a:bodyPr/>
        <a:lstStyle/>
        <a:p>
          <a:endParaRPr lang="es-ES"/>
        </a:p>
      </dgm:t>
    </dgm:pt>
    <dgm:pt modelId="{4AB001D7-305D-4C24-B380-9E72669F1FCD}">
      <dgm:prSet phldrT="[Texto]"/>
      <dgm:spPr/>
      <dgm:t>
        <a:bodyPr/>
        <a:lstStyle/>
        <a:p>
          <a:r>
            <a:rPr lang="es-ES" dirty="0" err="1" smtClean="0"/>
            <a:t>ingest</a:t>
          </a:r>
          <a:r>
            <a:rPr lang="es-ES" dirty="0" smtClean="0"/>
            <a:t>  </a:t>
          </a:r>
          <a:r>
            <a:rPr lang="es-ES" dirty="0" err="1" smtClean="0"/>
            <a:t>food</a:t>
          </a:r>
          <a:endParaRPr lang="es-ES" dirty="0"/>
        </a:p>
      </dgm:t>
    </dgm:pt>
    <dgm:pt modelId="{4FC75BB1-F92D-4662-BD8F-E99A9FA1732F}" type="parTrans" cxnId="{6E6C9B33-E755-468A-AF26-E01623AE333E}">
      <dgm:prSet/>
      <dgm:spPr/>
      <dgm:t>
        <a:bodyPr/>
        <a:lstStyle/>
        <a:p>
          <a:endParaRPr lang="es-ES"/>
        </a:p>
      </dgm:t>
    </dgm:pt>
    <dgm:pt modelId="{EAFF3A34-F810-42A2-B22F-B69B683979F3}" type="sibTrans" cxnId="{6E6C9B33-E755-468A-AF26-E01623AE333E}">
      <dgm:prSet/>
      <dgm:spPr/>
      <dgm:t>
        <a:bodyPr/>
        <a:lstStyle/>
        <a:p>
          <a:endParaRPr lang="es-ES"/>
        </a:p>
      </dgm:t>
    </dgm:pt>
    <dgm:pt modelId="{F16DF302-1A1C-4074-8CDB-2A2AEF8C72C4}">
      <dgm:prSet phldrT="[Texto]"/>
      <dgm:spPr>
        <a:solidFill>
          <a:schemeClr val="accent5"/>
        </a:solidFill>
        <a:ln>
          <a:solidFill>
            <a:schemeClr val="accent1">
              <a:lumMod val="75000"/>
            </a:schemeClr>
          </a:solidFill>
        </a:ln>
      </dgm:spPr>
      <dgm:t>
        <a:bodyPr/>
        <a:lstStyle/>
        <a:p>
          <a:r>
            <a:rPr lang="es-ES" dirty="0" smtClean="0">
              <a:solidFill>
                <a:schemeClr val="accent1">
                  <a:lumMod val="50000"/>
                </a:schemeClr>
              </a:solidFill>
            </a:rPr>
            <a:t>TYPES OF ORGANISMS</a:t>
          </a:r>
          <a:endParaRPr lang="es-ES" dirty="0">
            <a:solidFill>
              <a:schemeClr val="accent1">
                <a:lumMod val="50000"/>
              </a:schemeClr>
            </a:solidFill>
          </a:endParaRPr>
        </a:p>
      </dgm:t>
    </dgm:pt>
    <dgm:pt modelId="{6B08AD43-BDAB-422B-9913-9ECBD879C93C}" type="parTrans" cxnId="{5F7C390D-211B-4D35-B915-195BA6073193}">
      <dgm:prSet/>
      <dgm:spPr/>
      <dgm:t>
        <a:bodyPr/>
        <a:lstStyle/>
        <a:p>
          <a:endParaRPr lang="es-ES"/>
        </a:p>
      </dgm:t>
    </dgm:pt>
    <dgm:pt modelId="{F5F99A1F-766C-42E8-B4C7-FEEBF5961BF6}" type="sibTrans" cxnId="{5F7C390D-211B-4D35-B915-195BA6073193}">
      <dgm:prSet/>
      <dgm:spPr/>
      <dgm:t>
        <a:bodyPr/>
        <a:lstStyle/>
        <a:p>
          <a:endParaRPr lang="es-ES"/>
        </a:p>
      </dgm:t>
    </dgm:pt>
    <dgm:pt modelId="{B67F1DDF-B51D-4F65-8692-3933DC68FE5D}">
      <dgm:prSet phldrT="[Texto]"/>
      <dgm:spPr/>
      <dgm:t>
        <a:bodyPr/>
        <a:lstStyle/>
        <a:p>
          <a:r>
            <a:rPr lang="en-GB" dirty="0" smtClean="0"/>
            <a:t>Sponges         		worms		</a:t>
          </a:r>
          <a:endParaRPr lang="es-ES" dirty="0"/>
        </a:p>
      </dgm:t>
    </dgm:pt>
    <dgm:pt modelId="{0FBBDCD7-FDD4-488D-BF27-4005EB5A9482}" type="parTrans" cxnId="{877DE56D-7E6D-44E4-8E5C-619FE162DF48}">
      <dgm:prSet/>
      <dgm:spPr/>
      <dgm:t>
        <a:bodyPr/>
        <a:lstStyle/>
        <a:p>
          <a:endParaRPr lang="es-ES"/>
        </a:p>
      </dgm:t>
    </dgm:pt>
    <dgm:pt modelId="{B1816E32-68C9-4B21-8FB3-46A4605FBB92}" type="sibTrans" cxnId="{877DE56D-7E6D-44E4-8E5C-619FE162DF48}">
      <dgm:prSet/>
      <dgm:spPr/>
      <dgm:t>
        <a:bodyPr/>
        <a:lstStyle/>
        <a:p>
          <a:endParaRPr lang="es-ES"/>
        </a:p>
      </dgm:t>
    </dgm:pt>
    <dgm:pt modelId="{8ED78BB0-F5EA-4421-9761-8DEAA87F4D74}">
      <dgm:prSet phldrT="[Texto]"/>
      <dgm:spPr/>
      <dgm:t>
        <a:bodyPr/>
        <a:lstStyle/>
        <a:p>
          <a:r>
            <a:rPr lang="en-GB" dirty="0" smtClean="0"/>
            <a:t>with specialized eukaryotic cells</a:t>
          </a:r>
          <a:endParaRPr lang="es-ES" dirty="0"/>
        </a:p>
      </dgm:t>
    </dgm:pt>
    <dgm:pt modelId="{008F7E7C-B25A-4265-8A8D-F05C2AC307B2}" type="parTrans" cxnId="{E01A2A9A-BA5C-4BF2-81E1-601399D91DF5}">
      <dgm:prSet/>
      <dgm:spPr/>
      <dgm:t>
        <a:bodyPr/>
        <a:lstStyle/>
        <a:p>
          <a:endParaRPr lang="es-ES"/>
        </a:p>
      </dgm:t>
    </dgm:pt>
    <dgm:pt modelId="{D2CA0D63-CB59-4DE9-9A9D-CC36876397CD}" type="sibTrans" cxnId="{E01A2A9A-BA5C-4BF2-81E1-601399D91DF5}">
      <dgm:prSet/>
      <dgm:spPr/>
      <dgm:t>
        <a:bodyPr/>
        <a:lstStyle/>
        <a:p>
          <a:endParaRPr lang="es-ES"/>
        </a:p>
      </dgm:t>
    </dgm:pt>
    <dgm:pt modelId="{E4FFE359-2D99-4201-B86E-E38B14284208}">
      <dgm:prSet phldrT="[Texto]"/>
      <dgm:spPr/>
      <dgm:t>
        <a:bodyPr/>
        <a:lstStyle/>
        <a:p>
          <a:r>
            <a:rPr lang="en-GB" dirty="0" smtClean="0"/>
            <a:t>birds				mammals</a:t>
          </a:r>
          <a:endParaRPr lang="es-ES" dirty="0"/>
        </a:p>
      </dgm:t>
    </dgm:pt>
    <dgm:pt modelId="{6DF53E07-F709-445A-9AFD-CE672C373DE0}" type="parTrans" cxnId="{EAB740D5-7569-4E88-B7B8-0A202BBDB441}">
      <dgm:prSet/>
      <dgm:spPr/>
    </dgm:pt>
    <dgm:pt modelId="{70735C6F-7D28-482F-986B-9B75F5AC3889}" type="sibTrans" cxnId="{EAB740D5-7569-4E88-B7B8-0A202BBDB441}">
      <dgm:prSet/>
      <dgm:spPr/>
    </dgm:pt>
    <dgm:pt modelId="{0F6F1E5B-719F-4C34-B256-B11C1B6316E9}">
      <dgm:prSet phldrT="[Texto]"/>
      <dgm:spPr/>
      <dgm:t>
        <a:bodyPr/>
        <a:lstStyle/>
        <a:p>
          <a:r>
            <a:rPr lang="en-GB" dirty="0" smtClean="0"/>
            <a:t>Insects			fish	</a:t>
          </a:r>
          <a:endParaRPr lang="es-ES" dirty="0"/>
        </a:p>
      </dgm:t>
    </dgm:pt>
    <dgm:pt modelId="{DB976A27-5394-4F43-ABD0-8349F0476363}" type="parTrans" cxnId="{00C0DEFA-D50A-4E80-BBC3-2B570B73165B}">
      <dgm:prSet/>
      <dgm:spPr/>
    </dgm:pt>
    <dgm:pt modelId="{A5A7B923-4710-4A88-A212-C3E11FC7F125}" type="sibTrans" cxnId="{00C0DEFA-D50A-4E80-BBC3-2B570B73165B}">
      <dgm:prSet/>
      <dgm:spPr/>
    </dgm:pt>
    <dgm:pt modelId="{080985B1-0819-47E7-89D3-A45FFF8EE520}">
      <dgm:prSet phldrT="[Texto]"/>
      <dgm:spPr/>
      <dgm:t>
        <a:bodyPr/>
        <a:lstStyle/>
        <a:p>
          <a:r>
            <a:rPr lang="en-GB" dirty="0" smtClean="0"/>
            <a:t>amphibians			reptiles</a:t>
          </a:r>
          <a:endParaRPr lang="es-ES" dirty="0"/>
        </a:p>
      </dgm:t>
    </dgm:pt>
    <dgm:pt modelId="{4B0494A7-FD31-45B4-8CA8-E4700374AC0B}" type="parTrans" cxnId="{F7351703-332A-4AFF-BF84-38B0DE105F96}">
      <dgm:prSet/>
      <dgm:spPr/>
    </dgm:pt>
    <dgm:pt modelId="{E1BA8686-3D8C-475E-8CC5-E2B8013DE929}" type="sibTrans" cxnId="{F7351703-332A-4AFF-BF84-38B0DE105F96}">
      <dgm:prSet/>
      <dgm:spPr/>
    </dgm:pt>
    <dgm:pt modelId="{91D7DBCC-2F89-4B07-B587-041CA1B8953C}" type="pres">
      <dgm:prSet presAssocID="{E7B47D78-189C-402A-8705-21ACC14F735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336C21CE-468A-4B09-BE2D-031F97FEFF2F}" type="pres">
      <dgm:prSet presAssocID="{7414BC95-73E2-4249-A40B-60D817E5352D}" presName="linNode" presStyleCnt="0"/>
      <dgm:spPr/>
    </dgm:pt>
    <dgm:pt modelId="{E5433BF7-D080-4879-BE7A-8F9FF957023A}" type="pres">
      <dgm:prSet presAssocID="{7414BC95-73E2-4249-A40B-60D817E5352D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C820AD60-BE03-4E99-883A-1D3B7C697428}" type="pres">
      <dgm:prSet presAssocID="{7414BC95-73E2-4249-A40B-60D817E5352D}" presName="descendantText" presStyleLbl="alignAccFollowNode1" presStyleIdx="0" presStyleCnt="3" custLinFactNeighborX="8708" custLinFactNeighborY="1260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3FB7F7FE-A0EB-4259-B9F0-C85D4DD9B3A9}" type="pres">
      <dgm:prSet presAssocID="{14C55002-C959-4206-99AC-7E9B2B29C4A8}" presName="sp" presStyleCnt="0"/>
      <dgm:spPr/>
    </dgm:pt>
    <dgm:pt modelId="{56C65929-0463-4D89-9110-AA0301DF805D}" type="pres">
      <dgm:prSet presAssocID="{877B73FD-775F-44F1-86A9-8802631D2B00}" presName="linNode" presStyleCnt="0"/>
      <dgm:spPr/>
    </dgm:pt>
    <dgm:pt modelId="{BF638301-6F42-4975-9CCA-38DE52CFA115}" type="pres">
      <dgm:prSet presAssocID="{877B73FD-775F-44F1-86A9-8802631D2B00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DF772CE-3B22-4919-B9A1-6C12343215FE}" type="pres">
      <dgm:prSet presAssocID="{877B73FD-775F-44F1-86A9-8802631D2B00}" presName="descendantText" presStyleLbl="alignAccFollowNode1" presStyleIdx="1" presStyleCnt="3" custLinFactNeighborX="-1211" custLinFactNeighborY="-4171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AF624F1-A239-4D4A-8E3B-7B77EE835214}" type="pres">
      <dgm:prSet presAssocID="{B5A5D2E6-CA10-4995-B65F-49A58BF5772D}" presName="sp" presStyleCnt="0"/>
      <dgm:spPr/>
    </dgm:pt>
    <dgm:pt modelId="{FED94D45-9D4F-4F66-911E-5B701BF705D6}" type="pres">
      <dgm:prSet presAssocID="{F16DF302-1A1C-4074-8CDB-2A2AEF8C72C4}" presName="linNode" presStyleCnt="0"/>
      <dgm:spPr/>
    </dgm:pt>
    <dgm:pt modelId="{7CEF0162-EE57-4573-A179-F731B829EEC3}" type="pres">
      <dgm:prSet presAssocID="{F16DF302-1A1C-4074-8CDB-2A2AEF8C72C4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0E84328-7B40-408D-B730-4A16745A2CE0}" type="pres">
      <dgm:prSet presAssocID="{F16DF302-1A1C-4074-8CDB-2A2AEF8C72C4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22972FCC-B9CC-4E5E-9C13-A8043E469E5C}" type="presOf" srcId="{4AB001D7-305D-4C24-B380-9E72669F1FCD}" destId="{0DF772CE-3B22-4919-B9A1-6C12343215FE}" srcOrd="0" destOrd="0" presId="urn:microsoft.com/office/officeart/2005/8/layout/vList5"/>
    <dgm:cxn modelId="{D8C75CF2-D429-4110-B29F-C0EEA2D2EE4C}" type="presOf" srcId="{080985B1-0819-47E7-89D3-A45FFF8EE520}" destId="{50E84328-7B40-408D-B730-4A16745A2CE0}" srcOrd="0" destOrd="2" presId="urn:microsoft.com/office/officeart/2005/8/layout/vList5"/>
    <dgm:cxn modelId="{877DE56D-7E6D-44E4-8E5C-619FE162DF48}" srcId="{F16DF302-1A1C-4074-8CDB-2A2AEF8C72C4}" destId="{B67F1DDF-B51D-4F65-8692-3933DC68FE5D}" srcOrd="0" destOrd="0" parTransId="{0FBBDCD7-FDD4-488D-BF27-4005EB5A9482}" sibTransId="{B1816E32-68C9-4B21-8FB3-46A4605FBB92}"/>
    <dgm:cxn modelId="{EF8DCEC0-7B22-4B02-8A9F-B0B1A7DC9FDE}" type="presOf" srcId="{12C5613E-31F2-4348-BA57-67F6C608D253}" destId="{C820AD60-BE03-4E99-883A-1D3B7C697428}" srcOrd="0" destOrd="2" presId="urn:microsoft.com/office/officeart/2005/8/layout/vList5"/>
    <dgm:cxn modelId="{FFF23D67-F8FD-45B0-B343-4B77F57F3083}" type="presOf" srcId="{7414BC95-73E2-4249-A40B-60D817E5352D}" destId="{E5433BF7-D080-4879-BE7A-8F9FF957023A}" srcOrd="0" destOrd="0" presId="urn:microsoft.com/office/officeart/2005/8/layout/vList5"/>
    <dgm:cxn modelId="{C1EA851C-C1B9-45B3-9D56-4D98C1312503}" type="presOf" srcId="{E7B47D78-189C-402A-8705-21ACC14F735D}" destId="{91D7DBCC-2F89-4B07-B587-041CA1B8953C}" srcOrd="0" destOrd="0" presId="urn:microsoft.com/office/officeart/2005/8/layout/vList5"/>
    <dgm:cxn modelId="{F7351703-332A-4AFF-BF84-38B0DE105F96}" srcId="{F16DF302-1A1C-4074-8CDB-2A2AEF8C72C4}" destId="{080985B1-0819-47E7-89D3-A45FFF8EE520}" srcOrd="2" destOrd="0" parTransId="{4B0494A7-FD31-45B4-8CA8-E4700374AC0B}" sibTransId="{E1BA8686-3D8C-475E-8CC5-E2B8013DE929}"/>
    <dgm:cxn modelId="{6E6C9B33-E755-468A-AF26-E01623AE333E}" srcId="{877B73FD-775F-44F1-86A9-8802631D2B00}" destId="{4AB001D7-305D-4C24-B380-9E72669F1FCD}" srcOrd="0" destOrd="0" parTransId="{4FC75BB1-F92D-4662-BD8F-E99A9FA1732F}" sibTransId="{EAFF3A34-F810-42A2-B22F-B69B683979F3}"/>
    <dgm:cxn modelId="{BB24C3F9-5AD5-49A8-98F7-C1E9C103F236}" srcId="{7414BC95-73E2-4249-A40B-60D817E5352D}" destId="{102BE149-260A-46EE-B80A-C962F83C8AD9}" srcOrd="0" destOrd="0" parTransId="{B9FC54FD-2514-4C18-A323-02AEC73DA069}" sibTransId="{2438D1FC-1114-4982-BD6E-B9F12A4AC303}"/>
    <dgm:cxn modelId="{506ED790-1296-49A5-B3C7-421F52BB3068}" type="presOf" srcId="{102BE149-260A-46EE-B80A-C962F83C8AD9}" destId="{C820AD60-BE03-4E99-883A-1D3B7C697428}" srcOrd="0" destOrd="0" presId="urn:microsoft.com/office/officeart/2005/8/layout/vList5"/>
    <dgm:cxn modelId="{EAB740D5-7569-4E88-B7B8-0A202BBDB441}" srcId="{F16DF302-1A1C-4074-8CDB-2A2AEF8C72C4}" destId="{E4FFE359-2D99-4201-B86E-E38B14284208}" srcOrd="3" destOrd="0" parTransId="{6DF53E07-F709-445A-9AFD-CE672C373DE0}" sibTransId="{70735C6F-7D28-482F-986B-9B75F5AC3889}"/>
    <dgm:cxn modelId="{36631D77-40C3-4CEE-92A3-C0C167AFB0D8}" type="presOf" srcId="{E4FFE359-2D99-4201-B86E-E38B14284208}" destId="{50E84328-7B40-408D-B730-4A16745A2CE0}" srcOrd="0" destOrd="3" presId="urn:microsoft.com/office/officeart/2005/8/layout/vList5"/>
    <dgm:cxn modelId="{2338CF9B-370A-4AD4-8F1B-8C00412E67DC}" srcId="{E7B47D78-189C-402A-8705-21ACC14F735D}" destId="{877B73FD-775F-44F1-86A9-8802631D2B00}" srcOrd="1" destOrd="0" parTransId="{1153025C-D3B5-426A-B147-EB74C5333BA7}" sibTransId="{B5A5D2E6-CA10-4995-B65F-49A58BF5772D}"/>
    <dgm:cxn modelId="{5FA71390-5485-4DC5-9612-50132F7DA2C3}" srcId="{7414BC95-73E2-4249-A40B-60D817E5352D}" destId="{12C5613E-31F2-4348-BA57-67F6C608D253}" srcOrd="2" destOrd="0" parTransId="{97FCEB4F-2E26-4594-ABA9-497B809595E7}" sibTransId="{0CEFED2D-B4DB-4BD5-973F-7D77C33A82AF}"/>
    <dgm:cxn modelId="{00C0DEFA-D50A-4E80-BBC3-2B570B73165B}" srcId="{F16DF302-1A1C-4074-8CDB-2A2AEF8C72C4}" destId="{0F6F1E5B-719F-4C34-B256-B11C1B6316E9}" srcOrd="1" destOrd="0" parTransId="{DB976A27-5394-4F43-ABD0-8349F0476363}" sibTransId="{A5A7B923-4710-4A88-A212-C3E11FC7F125}"/>
    <dgm:cxn modelId="{8BB4B7C2-11DF-4FE7-B2CD-CF4CEA4BC931}" type="presOf" srcId="{B67F1DDF-B51D-4F65-8692-3933DC68FE5D}" destId="{50E84328-7B40-408D-B730-4A16745A2CE0}" srcOrd="0" destOrd="0" presId="urn:microsoft.com/office/officeart/2005/8/layout/vList5"/>
    <dgm:cxn modelId="{5C1CD873-71A8-4C15-B429-2CEEBDF0BB81}" type="presOf" srcId="{F16DF302-1A1C-4074-8CDB-2A2AEF8C72C4}" destId="{7CEF0162-EE57-4573-A179-F731B829EEC3}" srcOrd="0" destOrd="0" presId="urn:microsoft.com/office/officeart/2005/8/layout/vList5"/>
    <dgm:cxn modelId="{AE7D26E8-7922-4292-82D7-D1D11F027300}" type="presOf" srcId="{0F6F1E5B-719F-4C34-B256-B11C1B6316E9}" destId="{50E84328-7B40-408D-B730-4A16745A2CE0}" srcOrd="0" destOrd="1" presId="urn:microsoft.com/office/officeart/2005/8/layout/vList5"/>
    <dgm:cxn modelId="{5F7C390D-211B-4D35-B915-195BA6073193}" srcId="{E7B47D78-189C-402A-8705-21ACC14F735D}" destId="{F16DF302-1A1C-4074-8CDB-2A2AEF8C72C4}" srcOrd="2" destOrd="0" parTransId="{6B08AD43-BDAB-422B-9913-9ECBD879C93C}" sibTransId="{F5F99A1F-766C-42E8-B4C7-FEEBF5961BF6}"/>
    <dgm:cxn modelId="{11F30FC4-DBC8-440C-8B0A-F246F10049F3}" srcId="{E7B47D78-189C-402A-8705-21ACC14F735D}" destId="{7414BC95-73E2-4249-A40B-60D817E5352D}" srcOrd="0" destOrd="0" parTransId="{201DF376-7D9C-42E0-8714-BAC2FAFB4FCD}" sibTransId="{14C55002-C959-4206-99AC-7E9B2B29C4A8}"/>
    <dgm:cxn modelId="{E01A2A9A-BA5C-4BF2-81E1-601399D91DF5}" srcId="{7414BC95-73E2-4249-A40B-60D817E5352D}" destId="{8ED78BB0-F5EA-4421-9761-8DEAA87F4D74}" srcOrd="1" destOrd="0" parTransId="{008F7E7C-B25A-4265-8A8D-F05C2AC307B2}" sibTransId="{D2CA0D63-CB59-4DE9-9A9D-CC36876397CD}"/>
    <dgm:cxn modelId="{893081C7-EA91-48C5-9F78-82EC9FBA4E22}" type="presOf" srcId="{877B73FD-775F-44F1-86A9-8802631D2B00}" destId="{BF638301-6F42-4975-9CCA-38DE52CFA115}" srcOrd="0" destOrd="0" presId="urn:microsoft.com/office/officeart/2005/8/layout/vList5"/>
    <dgm:cxn modelId="{F87967EF-D0A0-415E-845C-9DF376C12E75}" type="presOf" srcId="{8ED78BB0-F5EA-4421-9761-8DEAA87F4D74}" destId="{C820AD60-BE03-4E99-883A-1D3B7C697428}" srcOrd="0" destOrd="1" presId="urn:microsoft.com/office/officeart/2005/8/layout/vList5"/>
    <dgm:cxn modelId="{A36E2FDB-3BB6-4B9C-8FBB-6C5F22916F60}" type="presParOf" srcId="{91D7DBCC-2F89-4B07-B587-041CA1B8953C}" destId="{336C21CE-468A-4B09-BE2D-031F97FEFF2F}" srcOrd="0" destOrd="0" presId="urn:microsoft.com/office/officeart/2005/8/layout/vList5"/>
    <dgm:cxn modelId="{480A98B5-D339-4802-9C6A-878B23115307}" type="presParOf" srcId="{336C21CE-468A-4B09-BE2D-031F97FEFF2F}" destId="{E5433BF7-D080-4879-BE7A-8F9FF957023A}" srcOrd="0" destOrd="0" presId="urn:microsoft.com/office/officeart/2005/8/layout/vList5"/>
    <dgm:cxn modelId="{B94A084A-5698-4C6F-82B4-0E9CF08CD997}" type="presParOf" srcId="{336C21CE-468A-4B09-BE2D-031F97FEFF2F}" destId="{C820AD60-BE03-4E99-883A-1D3B7C697428}" srcOrd="1" destOrd="0" presId="urn:microsoft.com/office/officeart/2005/8/layout/vList5"/>
    <dgm:cxn modelId="{703E1A6C-FD0C-4D34-B340-184928683441}" type="presParOf" srcId="{91D7DBCC-2F89-4B07-B587-041CA1B8953C}" destId="{3FB7F7FE-A0EB-4259-B9F0-C85D4DD9B3A9}" srcOrd="1" destOrd="0" presId="urn:microsoft.com/office/officeart/2005/8/layout/vList5"/>
    <dgm:cxn modelId="{1D2F9BFE-1902-4CDF-83CB-5F3233005685}" type="presParOf" srcId="{91D7DBCC-2F89-4B07-B587-041CA1B8953C}" destId="{56C65929-0463-4D89-9110-AA0301DF805D}" srcOrd="2" destOrd="0" presId="urn:microsoft.com/office/officeart/2005/8/layout/vList5"/>
    <dgm:cxn modelId="{B24F51CD-97BC-483B-9900-1C0FB33C0EE1}" type="presParOf" srcId="{56C65929-0463-4D89-9110-AA0301DF805D}" destId="{BF638301-6F42-4975-9CCA-38DE52CFA115}" srcOrd="0" destOrd="0" presId="urn:microsoft.com/office/officeart/2005/8/layout/vList5"/>
    <dgm:cxn modelId="{A499B478-034C-42AF-9689-417A225D584A}" type="presParOf" srcId="{56C65929-0463-4D89-9110-AA0301DF805D}" destId="{0DF772CE-3B22-4919-B9A1-6C12343215FE}" srcOrd="1" destOrd="0" presId="urn:microsoft.com/office/officeart/2005/8/layout/vList5"/>
    <dgm:cxn modelId="{8A15F410-24CE-415D-A578-B89E0D3A7179}" type="presParOf" srcId="{91D7DBCC-2F89-4B07-B587-041CA1B8953C}" destId="{8AF624F1-A239-4D4A-8E3B-7B77EE835214}" srcOrd="3" destOrd="0" presId="urn:microsoft.com/office/officeart/2005/8/layout/vList5"/>
    <dgm:cxn modelId="{A33567DB-DAE4-4FF7-9BEC-707ABA684896}" type="presParOf" srcId="{91D7DBCC-2F89-4B07-B587-041CA1B8953C}" destId="{FED94D45-9D4F-4F66-911E-5B701BF705D6}" srcOrd="4" destOrd="0" presId="urn:microsoft.com/office/officeart/2005/8/layout/vList5"/>
    <dgm:cxn modelId="{B34371C4-2461-4F2D-9020-E8DA3975F74A}" type="presParOf" srcId="{FED94D45-9D4F-4F66-911E-5B701BF705D6}" destId="{7CEF0162-EE57-4573-A179-F731B829EEC3}" srcOrd="0" destOrd="0" presId="urn:microsoft.com/office/officeart/2005/8/layout/vList5"/>
    <dgm:cxn modelId="{F32222BD-1BC6-48C9-841C-CD7D0D825989}" type="presParOf" srcId="{FED94D45-9D4F-4F66-911E-5B701BF705D6}" destId="{50E84328-7B40-408D-B730-4A16745A2CE0}" srcOrd="1" destOrd="0" presId="urn:microsoft.com/office/officeart/2005/8/layout/vList5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68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68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8EC70B24-5879-460B-B258-8B384290D42D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026"/>
          <p:cNvGrpSpPr>
            <a:grpSpLocks/>
          </p:cNvGrpSpPr>
          <p:nvPr/>
        </p:nvGrpSpPr>
        <p:grpSpPr bwMode="auto"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5" name="Group 1027"/>
            <p:cNvGrpSpPr>
              <a:grpSpLocks/>
            </p:cNvGrpSpPr>
            <p:nvPr/>
          </p:nvGrpSpPr>
          <p:grpSpPr bwMode="auto">
            <a:xfrm>
              <a:off x="185" y="1604"/>
              <a:ext cx="449" cy="299"/>
              <a:chOff x="720" y="336"/>
              <a:chExt cx="624" cy="432"/>
            </a:xfrm>
          </p:grpSpPr>
          <p:sp>
            <p:nvSpPr>
              <p:cNvPr id="12" name="Rectangle 1028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s-ES"/>
              </a:p>
            </p:txBody>
          </p:sp>
          <p:sp>
            <p:nvSpPr>
              <p:cNvPr id="13" name="Rectangle 1029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s-ES"/>
              </a:p>
            </p:txBody>
          </p:sp>
        </p:grpSp>
        <p:grpSp>
          <p:nvGrpSpPr>
            <p:cNvPr id="6" name="Group 1030"/>
            <p:cNvGrpSpPr>
              <a:grpSpLocks/>
            </p:cNvGrpSpPr>
            <p:nvPr/>
          </p:nvGrpSpPr>
          <p:grpSpPr bwMode="auto">
            <a:xfrm>
              <a:off x="263" y="1870"/>
              <a:ext cx="466" cy="299"/>
              <a:chOff x="912" y="2640"/>
              <a:chExt cx="672" cy="432"/>
            </a:xfrm>
          </p:grpSpPr>
          <p:sp>
            <p:nvSpPr>
              <p:cNvPr id="10" name="Rectangle 1031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s-ES"/>
              </a:p>
            </p:txBody>
          </p:sp>
          <p:sp>
            <p:nvSpPr>
              <p:cNvPr id="11" name="Rectangle 1032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s-ES"/>
              </a:p>
            </p:txBody>
          </p:sp>
        </p:grpSp>
        <p:sp>
          <p:nvSpPr>
            <p:cNvPr id="7" name="Rectangle 1033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8" name="Rectangle 1034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9" name="Rectangle 1035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s-ES"/>
            </a:p>
          </p:txBody>
        </p:sp>
      </p:grpSp>
      <p:sp>
        <p:nvSpPr>
          <p:cNvPr id="7180" name="Rectangle 1036"/>
          <p:cNvSpPr>
            <a:spLocks noGrp="1" noChangeArrowheads="1"/>
          </p:cNvSpPr>
          <p:nvPr>
            <p:ph type="ctrTitle"/>
          </p:nvPr>
        </p:nvSpPr>
        <p:spPr>
          <a:xfrm>
            <a:off x="990600" y="18288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7181" name="Rectangle 1037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14" name="Rectangle 1038"/>
          <p:cNvSpPr>
            <a:spLocks noGrp="1" noChangeArrowheads="1"/>
          </p:cNvSpPr>
          <p:nvPr>
            <p:ph type="dt" sz="half" idx="10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5" name="Rectangle 1039"/>
          <p:cNvSpPr>
            <a:spLocks noGrp="1" noChangeArrowheads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6" name="Rectangle 1040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DA4503F1-02DD-4B37-A02F-E15F2B83C51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E3BF0E-27E8-491E-8260-0181A310288E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7004050" y="617538"/>
            <a:ext cx="1951038" cy="551497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1150938" y="617538"/>
            <a:ext cx="5700712" cy="551497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C9E3C5-295E-4F55-A69A-EEDBD8D24AA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4A5ECE-EA19-4582-BB84-C75C4A6AA93D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346B01-8753-4658-A8A7-A0ABB02033A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3B5BC1-F72F-4BD1-92B9-FEA1CA15183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8A44C6-E682-455D-A5EF-2231427E5EB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590A90-2F35-4FAF-BBAA-9ED339F2983E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659D2D-2B7B-4382-9759-FCBE7FA24F91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D43774-8022-428A-A2A8-C17B9095186D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4F6520-9AA8-48E3-8CCD-5E8E01A45B13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7FFFD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ltGray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es-ES"/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ltGray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es-ES"/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ltGray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es-ES"/>
          </a:p>
        </p:txBody>
      </p:sp>
      <p:sp>
        <p:nvSpPr>
          <p:cNvPr id="6149" name="Rectangle 5"/>
          <p:cNvSpPr>
            <a:spLocks noChangeArrowheads="1"/>
          </p:cNvSpPr>
          <p:nvPr/>
        </p:nvSpPr>
        <p:spPr bwMode="ltGray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es-ES"/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ltGray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es-ES"/>
          </a:p>
        </p:txBody>
      </p:sp>
      <p:sp>
        <p:nvSpPr>
          <p:cNvPr id="6151" name="Rectangle 7"/>
          <p:cNvSpPr>
            <a:spLocks noChangeArrowheads="1"/>
          </p:cNvSpPr>
          <p:nvPr/>
        </p:nvSpPr>
        <p:spPr bwMode="gray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es-ES"/>
          </a:p>
        </p:txBody>
      </p:sp>
      <p:sp>
        <p:nvSpPr>
          <p:cNvPr id="6152" name="Rectangle 8"/>
          <p:cNvSpPr>
            <a:spLocks noChangeArrowheads="1"/>
          </p:cNvSpPr>
          <p:nvPr/>
        </p:nvSpPr>
        <p:spPr bwMode="gray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es-ES"/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617538"/>
            <a:ext cx="779303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</a:p>
        </p:txBody>
      </p:sp>
      <p:sp>
        <p:nvSpPr>
          <p:cNvPr id="1034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6155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15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3246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15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F5D38A3A-52DA-4EC6-9629-729838B8D74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emf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71625"/>
            <a:ext cx="8229600" cy="1714500"/>
          </a:xfrm>
        </p:spPr>
        <p:txBody>
          <a:bodyPr/>
          <a:lstStyle/>
          <a:p>
            <a:pPr algn="ctr" eaLnBrk="1" hangingPunct="1">
              <a:defRPr/>
            </a:pPr>
            <a:r>
              <a:rPr lang="es-ES" sz="5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es-ES" sz="5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s-ES" sz="5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es-ES" sz="5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s-ES" sz="5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es-ES" sz="5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s-ES" sz="5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es-ES" sz="5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s-ES" sz="5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es-ES" sz="5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s-ES" sz="5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es-ES" sz="5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s-ES" sz="5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es-ES" sz="5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s-ES" sz="5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es-ES" sz="5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s-ES" sz="5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es-ES" sz="5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s-ES" sz="5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es-ES" sz="5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s-ES" sz="5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es-ES" sz="5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s-ES" sz="5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es-ES" sz="5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s-ES" sz="5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es-ES" sz="5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s-ES" sz="5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es-ES" sz="5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s-ES" sz="5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es-ES" sz="5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s-ES" sz="5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es-ES" sz="5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s-ES" sz="5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es-ES" sz="5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s-ES" sz="5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es-ES" sz="5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s-ES" sz="5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es-ES" sz="5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s-ES" sz="5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es-ES" sz="5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GB" sz="5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The five kingdoms of living organisms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858000" cy="1752600"/>
          </a:xfrm>
        </p:spPr>
        <p:txBody>
          <a:bodyPr/>
          <a:lstStyle/>
          <a:p>
            <a:pPr eaLnBrk="1" hangingPunct="1">
              <a:defRPr/>
            </a:pPr>
            <a:r>
              <a:rPr lang="en-GB" sz="44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Name</a:t>
            </a:r>
          </a:p>
          <a:p>
            <a:pPr eaLnBrk="1" hangingPunct="1">
              <a:defRPr/>
            </a:pPr>
            <a:r>
              <a:rPr lang="en-GB" sz="44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Institution</a:t>
            </a:r>
          </a:p>
          <a:p>
            <a:pPr eaLnBrk="1" hangingPunct="1">
              <a:defRPr/>
            </a:pPr>
            <a:endParaRPr lang="es-ES" sz="4400" dirty="0" smtClean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es-E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Animalia</a:t>
            </a:r>
            <a:endParaRPr lang="es-E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</p:nvPr>
        </p:nvGraphicFramePr>
        <p:xfrm>
          <a:off x="2928926" y="2017713"/>
          <a:ext cx="6026162" cy="411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2292" name="Imagen 41" descr="http://teachers.oregon.k12.wi.us/hanson/images/animals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2143125"/>
            <a:ext cx="2857500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5433BF7-D080-4879-BE7A-8F9FF95702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graphicEl>
                                              <a:dgm id="{E5433BF7-D080-4879-BE7A-8F9FF957023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820AD60-BE03-4E99-883A-1D3B7C6974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graphicEl>
                                              <a:dgm id="{C820AD60-BE03-4E99-883A-1D3B7C69742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F638301-6F42-4975-9CCA-38DE52CFA11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>
                                            <p:graphicEl>
                                              <a:dgm id="{BF638301-6F42-4975-9CCA-38DE52CFA11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DF772CE-3B22-4919-B9A1-6C12343215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>
                                            <p:graphicEl>
                                              <a:dgm id="{0DF772CE-3B22-4919-B9A1-6C12343215F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CEF0162-EE57-4573-A179-F731B829EE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">
                                            <p:graphicEl>
                                              <a:dgm id="{7CEF0162-EE57-4573-A179-F731B829EEC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0E84328-7B40-408D-B730-4A16745A2C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4">
                                            <p:graphicEl>
                                              <a:dgm id="{50E84328-7B40-408D-B730-4A16745A2CE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Summary</a:t>
            </a:r>
            <a:endParaRPr lang="es-E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31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57158" y="1785926"/>
            <a:ext cx="8501122" cy="471490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Contents</a:t>
            </a:r>
            <a:endParaRPr lang="en-GB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099" name="2 Marcador de contenido"/>
          <p:cNvSpPr>
            <a:spLocks noGrp="1"/>
          </p:cNvSpPr>
          <p:nvPr>
            <p:ph idx="1"/>
          </p:nvPr>
        </p:nvSpPr>
        <p:spPr>
          <a:xfrm>
            <a:off x="1182688" y="2017713"/>
            <a:ext cx="7772400" cy="4411662"/>
          </a:xfrm>
        </p:spPr>
        <p:txBody>
          <a:bodyPr/>
          <a:lstStyle/>
          <a:p>
            <a:r>
              <a:rPr lang="en-GB" sz="2800" smtClean="0"/>
              <a:t>1. Classification </a:t>
            </a:r>
            <a:endParaRPr lang="es-ES" sz="2800" smtClean="0"/>
          </a:p>
          <a:p>
            <a:r>
              <a:rPr lang="en-GB" sz="2800" smtClean="0"/>
              <a:t>2. Origin </a:t>
            </a:r>
          </a:p>
          <a:p>
            <a:r>
              <a:rPr lang="en-GB" sz="2800" smtClean="0"/>
              <a:t>3. Examples</a:t>
            </a:r>
          </a:p>
          <a:p>
            <a:r>
              <a:rPr lang="en-GB" sz="2800" smtClean="0"/>
              <a:t>4. The five kingdoms:</a:t>
            </a:r>
          </a:p>
          <a:p>
            <a:pPr lvl="1"/>
            <a:r>
              <a:rPr lang="es-ES" sz="2000" smtClean="0"/>
              <a:t>4.1. Monera </a:t>
            </a:r>
          </a:p>
          <a:p>
            <a:pPr lvl="1"/>
            <a:r>
              <a:rPr lang="es-ES" sz="2000" smtClean="0"/>
              <a:t>4.2. Protista </a:t>
            </a:r>
          </a:p>
          <a:p>
            <a:pPr lvl="1"/>
            <a:r>
              <a:rPr lang="es-ES" sz="2000" smtClean="0"/>
              <a:t>4.3. Fungi</a:t>
            </a:r>
          </a:p>
          <a:p>
            <a:pPr lvl="1"/>
            <a:r>
              <a:rPr lang="es-ES" sz="2000" smtClean="0"/>
              <a:t>4.4. Plantae </a:t>
            </a:r>
          </a:p>
          <a:p>
            <a:pPr lvl="1"/>
            <a:r>
              <a:rPr lang="es-ES" sz="2000" smtClean="0"/>
              <a:t>4.5. Animalia </a:t>
            </a:r>
          </a:p>
          <a:p>
            <a:r>
              <a:rPr lang="en-GB" sz="2800" smtClean="0"/>
              <a:t>5. Summary</a:t>
            </a:r>
            <a:endParaRPr lang="es-ES" sz="2800" smtClean="0"/>
          </a:p>
          <a:p>
            <a:pPr lvl="1">
              <a:buFont typeface="Wingdings" pitchFamily="2" charset="2"/>
              <a:buNone/>
            </a:pPr>
            <a:endParaRPr lang="es-E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sz="4000" dirty="0" smtClean="0"/>
              <a:t>All </a:t>
            </a:r>
            <a:r>
              <a:rPr lang="en-GB" sz="4000" dirty="0" smtClean="0"/>
              <a:t>living organisms </a:t>
            </a:r>
            <a:r>
              <a:rPr lang="en-GB" sz="4000" dirty="0" smtClean="0"/>
              <a:t>are divided into five kingdoms</a:t>
            </a:r>
            <a:endParaRPr lang="es-ES" sz="4000" dirty="0" smtClean="0"/>
          </a:p>
        </p:txBody>
      </p:sp>
      <p:pic>
        <p:nvPicPr>
          <p:cNvPr id="512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170113" y="2017713"/>
            <a:ext cx="5797550" cy="41148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en-GB" sz="48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Origin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828800"/>
            <a:ext cx="8153400" cy="4600596"/>
          </a:xfrm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AutoNum type="arabicPeriod"/>
              <a:defRPr/>
            </a:pPr>
            <a:endParaRPr lang="en-GB" sz="1600" dirty="0" smtClean="0"/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en-GB" sz="2800" dirty="0" smtClean="0"/>
              <a:t>First known classification: Aristotle (384 -322 B.C): 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en-GB" sz="2800" dirty="0" smtClean="0"/>
              <a:t>Modified by Linnaeus (1707-1778): 3 kingdoms: </a:t>
            </a:r>
            <a:r>
              <a:rPr lang="en-GB" sz="2800" dirty="0" err="1" smtClean="0"/>
              <a:t>animalia</a:t>
            </a:r>
            <a:r>
              <a:rPr lang="en-GB" sz="2800" dirty="0" smtClean="0"/>
              <a:t>, </a:t>
            </a:r>
            <a:r>
              <a:rPr lang="en-GB" sz="2800" dirty="0" err="1" smtClean="0"/>
              <a:t>vegetabilia</a:t>
            </a:r>
            <a:r>
              <a:rPr lang="en-GB" sz="2800" dirty="0" smtClean="0"/>
              <a:t> and </a:t>
            </a:r>
            <a:r>
              <a:rPr lang="en-GB" sz="2800" dirty="0" err="1" smtClean="0"/>
              <a:t>mineralia</a:t>
            </a:r>
            <a:r>
              <a:rPr lang="en-GB" sz="2800" dirty="0" smtClean="0"/>
              <a:t>. 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en-GB" sz="2800" dirty="0" smtClean="0"/>
              <a:t>Robert. H. Whittaker classified living organisms into five kingdoms in 1969: 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GB" sz="1600" dirty="0" smtClean="0"/>
              <a:t>		1. </a:t>
            </a:r>
            <a:r>
              <a:rPr lang="en-GB" sz="2000" dirty="0" err="1" smtClean="0"/>
              <a:t>Monera</a:t>
            </a:r>
            <a:r>
              <a:rPr lang="en-GB" sz="2000" dirty="0" smtClean="0"/>
              <a:t> (prokaryotic organisms)</a:t>
            </a:r>
            <a:endParaRPr lang="es-ES" sz="2000" dirty="0" smtClean="0"/>
          </a:p>
          <a:p>
            <a:pPr>
              <a:buFont typeface="Wingdings" pitchFamily="2" charset="2"/>
              <a:buNone/>
              <a:defRPr/>
            </a:pPr>
            <a:r>
              <a:rPr lang="en-GB" sz="2000" dirty="0" smtClean="0"/>
              <a:t>		2. </a:t>
            </a:r>
            <a:r>
              <a:rPr lang="en-GB" sz="2000" dirty="0" err="1" smtClean="0"/>
              <a:t>Protista</a:t>
            </a:r>
            <a:r>
              <a:rPr lang="en-GB" sz="2000" dirty="0" smtClean="0"/>
              <a:t> (primitive eukaryotic organisms)</a:t>
            </a:r>
            <a:endParaRPr lang="es-ES" sz="2000" dirty="0" smtClean="0"/>
          </a:p>
          <a:p>
            <a:pPr>
              <a:buFont typeface="Wingdings" pitchFamily="2" charset="2"/>
              <a:buNone/>
              <a:defRPr/>
            </a:pPr>
            <a:r>
              <a:rPr lang="en-GB" sz="2000" dirty="0" smtClean="0"/>
              <a:t>		3. </a:t>
            </a:r>
            <a:r>
              <a:rPr lang="en-GB" sz="2000" dirty="0" err="1" smtClean="0"/>
              <a:t>Mycota</a:t>
            </a:r>
            <a:r>
              <a:rPr lang="en-GB" sz="2000" dirty="0" smtClean="0"/>
              <a:t> or fungi (exclusively fungi)</a:t>
            </a:r>
            <a:endParaRPr lang="es-ES" sz="2000" dirty="0" smtClean="0"/>
          </a:p>
          <a:p>
            <a:pPr>
              <a:buFont typeface="Wingdings" pitchFamily="2" charset="2"/>
              <a:buNone/>
              <a:defRPr/>
            </a:pPr>
            <a:r>
              <a:rPr lang="en-GB" sz="2000" dirty="0" smtClean="0"/>
              <a:t>		4. </a:t>
            </a:r>
            <a:r>
              <a:rPr lang="en-GB" sz="2000" dirty="0" err="1" smtClean="0"/>
              <a:t>Metaphyta</a:t>
            </a:r>
            <a:r>
              <a:rPr lang="en-GB" sz="2000" dirty="0" smtClean="0"/>
              <a:t>, </a:t>
            </a:r>
            <a:r>
              <a:rPr lang="en-GB" sz="2000" dirty="0" err="1" smtClean="0"/>
              <a:t>plantae</a:t>
            </a:r>
            <a:r>
              <a:rPr lang="en-GB" sz="2000" dirty="0" smtClean="0"/>
              <a:t> or plants (advanced eukaryotic plants)</a:t>
            </a:r>
            <a:endParaRPr lang="es-ES" sz="2000" dirty="0" smtClean="0"/>
          </a:p>
          <a:p>
            <a:pPr>
              <a:buFont typeface="Wingdings" pitchFamily="2" charset="2"/>
              <a:buNone/>
              <a:defRPr/>
            </a:pPr>
            <a:r>
              <a:rPr lang="en-GB" sz="2000" dirty="0" smtClean="0"/>
              <a:t>		5. </a:t>
            </a:r>
            <a:r>
              <a:rPr lang="en-GB" sz="2000" dirty="0" err="1" smtClean="0"/>
              <a:t>Metazoa</a:t>
            </a:r>
            <a:r>
              <a:rPr lang="en-GB" sz="2000" dirty="0" smtClean="0"/>
              <a:t>, </a:t>
            </a:r>
            <a:r>
              <a:rPr lang="en-GB" sz="2000" dirty="0" err="1" smtClean="0"/>
              <a:t>animalia</a:t>
            </a:r>
            <a:r>
              <a:rPr lang="en-GB" sz="2000" dirty="0" smtClean="0"/>
              <a:t> or animals (all </a:t>
            </a:r>
            <a:r>
              <a:rPr lang="en-GB" sz="2000" dirty="0" err="1" smtClean="0"/>
              <a:t>multicellular</a:t>
            </a:r>
            <a:r>
              <a:rPr lang="en-GB" sz="2000" dirty="0" smtClean="0"/>
              <a:t> animals</a:t>
            </a:r>
            <a:endParaRPr lang="es-ES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1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1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1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1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uild="p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150938" y="617538"/>
            <a:ext cx="7793037" cy="811212"/>
          </a:xfrm>
        </p:spPr>
        <p:txBody>
          <a:bodyPr/>
          <a:lstStyle/>
          <a:p>
            <a:pPr algn="ctr">
              <a:defRPr/>
            </a:pPr>
            <a:r>
              <a:rPr lang="en-GB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Examples</a:t>
            </a:r>
            <a:endParaRPr lang="es-ES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17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1928813"/>
            <a:ext cx="8429625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5 Marcador de contenido"/>
          <p:cNvGraphicFramePr>
            <a:graphicFrameLocks noGrp="1"/>
          </p:cNvGraphicFramePr>
          <p:nvPr>
            <p:ph idx="1"/>
          </p:nvPr>
        </p:nvGraphicFramePr>
        <p:xfrm>
          <a:off x="2714612" y="2017713"/>
          <a:ext cx="6240476" cy="411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1" algn="ctr">
              <a:defRPr/>
            </a:pPr>
            <a:r>
              <a:rPr lang="es-ES" sz="2000" dirty="0" smtClean="0">
                <a:solidFill>
                  <a:schemeClr val="tx1"/>
                </a:solidFill>
              </a:rPr>
              <a:t/>
            </a:r>
            <a:br>
              <a:rPr lang="es-ES" sz="2000" dirty="0" smtClean="0">
                <a:solidFill>
                  <a:schemeClr val="tx1"/>
                </a:solidFill>
              </a:rPr>
            </a:br>
            <a:r>
              <a:rPr lang="es-ES" dirty="0" smtClean="0">
                <a:solidFill>
                  <a:schemeClr val="tx1"/>
                </a:solidFill>
              </a:rPr>
              <a:t> </a:t>
            </a:r>
            <a:r>
              <a:rPr lang="en-GB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Monera</a:t>
            </a:r>
            <a:endParaRPr lang="es-ES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196" name="Imagen 19" descr="http://teachers.oregon.k12.wi.us/hanson/images/bacteria1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7188" y="3000375"/>
            <a:ext cx="214312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830A6B3-13D6-4B13-990B-ED941F350E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graphicEl>
                                              <a:dgm id="{B830A6B3-13D6-4B13-990B-ED941F350EE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163E49D-0A42-4436-B1E1-8A1D086F017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>
                                            <p:graphicEl>
                                              <a:dgm id="{2163E49D-0A42-4436-B1E1-8A1D086F017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DC6200FB-42CB-4566-BC6A-C3B8E74D0FB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>
                                            <p:graphicEl>
                                              <a:dgm id="{DC6200FB-42CB-4566-BC6A-C3B8E74D0FB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9D6F2723-2B2E-4F66-84F6-88B49793F35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>
                                            <p:graphicEl>
                                              <a:dgm id="{9D6F2723-2B2E-4F66-84F6-88B49793F35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864D15CD-D6CE-458C-B60C-90F0AF56FC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">
                                            <p:graphicEl>
                                              <a:dgm id="{864D15CD-D6CE-458C-B60C-90F0AF56FCE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042BCD8-5C6D-472D-B19A-B00A6493334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6">
                                            <p:graphicEl>
                                              <a:dgm id="{4042BCD8-5C6D-472D-B19A-B00A6493334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one"/>
        </p:bldSub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en-GB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Protista</a:t>
            </a:r>
            <a:endParaRPr lang="es-E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4 Marcador de contenido"/>
          <p:cNvGraphicFramePr>
            <a:graphicFrameLocks noGrp="1"/>
          </p:cNvGraphicFramePr>
          <p:nvPr>
            <p:ph idx="1"/>
          </p:nvPr>
        </p:nvGraphicFramePr>
        <p:xfrm>
          <a:off x="2714612" y="2017713"/>
          <a:ext cx="6240476" cy="411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9220" name="Imagen 25" descr="http://teachers.oregon.k12.wi.us/hanson/images/amoebadiag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7188" y="2857500"/>
            <a:ext cx="2071687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A07F151-3850-4AFA-866D-220F84B31B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graphicEl>
                                              <a:dgm id="{FA07F151-3850-4AFA-866D-220F84B31B0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9CE3E98-4377-40E6-BE77-232B8614A4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graphicEl>
                                              <a:dgm id="{29CE3E98-4377-40E6-BE77-232B8614A43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E0FDE55-6465-48AF-88D1-6381F8433B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>
                                            <p:graphicEl>
                                              <a:dgm id="{5E0FDE55-6465-48AF-88D1-6381F8433BF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BAB316A9-B6DE-4F4B-978F-04410BCA68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>
                                            <p:graphicEl>
                                              <a:dgm id="{BAB316A9-B6DE-4F4B-978F-04410BCA68C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D01F617-4FA4-48E9-842E-83FE1AE3EE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">
                                            <p:graphicEl>
                                              <a:dgm id="{FD01F617-4FA4-48E9-842E-83FE1AE3EE4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38E755D8-314E-4484-9D66-1313F51D15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5">
                                            <p:graphicEl>
                                              <a:dgm id="{38E755D8-314E-4484-9D66-1313F51D15D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one"/>
        </p:bldSub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es-ES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Fungi</a:t>
            </a:r>
            <a:endParaRPr lang="es-E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</p:nvPr>
        </p:nvGraphicFramePr>
        <p:xfrm>
          <a:off x="2643174" y="2017713"/>
          <a:ext cx="6311914" cy="411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44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14375" y="2928938"/>
            <a:ext cx="157162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FFEACEF-F670-47DA-8A24-7FB18C7B09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graphicEl>
                                              <a:dgm id="{1FFEACEF-F670-47DA-8A24-7FB18C7B097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17573DE-A79A-4BAC-ADFF-FF48654361D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graphicEl>
                                              <a:dgm id="{B17573DE-A79A-4BAC-ADFF-FF48654361D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A848BC8-A641-4C8D-91F6-53DDC8E5E5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>
                                            <p:graphicEl>
                                              <a:dgm id="{CA848BC8-A641-4C8D-91F6-53DDC8E5E5E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58B6789-DB89-4EF9-8B3D-A163DEAB9D2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>
                                            <p:graphicEl>
                                              <a:dgm id="{258B6789-DB89-4EF9-8B3D-A163DEAB9D2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AABB5E5-8D5A-41F2-8322-2A384C59027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">
                                            <p:graphicEl>
                                              <a:dgm id="{3AABB5E5-8D5A-41F2-8322-2A384C59027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A6455C9-F38F-4493-AAA3-84D06BEF5D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4">
                                            <p:graphicEl>
                                              <a:dgm id="{CA6455C9-F38F-4493-AAA3-84D06BEF5D1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es-ES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Plantae</a:t>
            </a:r>
            <a:endParaRPr lang="es-E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</p:nvPr>
        </p:nvGraphicFramePr>
        <p:xfrm>
          <a:off x="2714612" y="2017713"/>
          <a:ext cx="6240476" cy="411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1268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1500" y="2928938"/>
            <a:ext cx="2038350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FF22F26-9234-4059-929D-2906008E665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graphicEl>
                                              <a:dgm id="{BFF22F26-9234-4059-929D-2906008E665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313CEF2-29D9-4561-8391-B597D596571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graphicEl>
                                              <a:dgm id="{7313CEF2-29D9-4561-8391-B597D596571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78207A7-8481-4914-9F5C-88DDEF1FA13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>
                                            <p:graphicEl>
                                              <a:dgm id="{A78207A7-8481-4914-9F5C-88DDEF1FA13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AEE950B-049D-4BF0-8265-82879B4C9B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>
                                            <p:graphicEl>
                                              <a:dgm id="{BAEE950B-049D-4BF0-8265-82879B4C9B9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208F5F3-1625-483A-9987-B35A6F0F726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">
                                            <p:graphicEl>
                                              <a:dgm id="{D208F5F3-1625-483A-9987-B35A6F0F726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DCD1FFA-2A9B-4171-A88E-3317C89FCA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4">
                                            <p:graphicEl>
                                              <a:dgm id="{1DCD1FFA-2A9B-4171-A88E-3317C89FCAA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theme/theme1.xml><?xml version="1.0" encoding="utf-8"?>
<a:theme xmlns:a="http://schemas.openxmlformats.org/drawingml/2006/main" name="Mezclas">
  <a:themeElements>
    <a:clrScheme name="Mezclas 2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Mezclas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Mezcla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ezclas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ezclas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ezclas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ezcla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ezcla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ezclas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C:\Archivos de programa\Microsoft Office\Templates\Plantillas de diseño 97\Mezclas.pot</Template>
  <TotalTime>1648</TotalTime>
  <Words>198</Words>
  <Application>Microsoft PowerPoint</Application>
  <PresentationFormat>Presentación en pantalla (4:3)</PresentationFormat>
  <Paragraphs>81</Paragraphs>
  <Slides>11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11</vt:i4>
      </vt:variant>
    </vt:vector>
  </HeadingPairs>
  <TitlesOfParts>
    <vt:vector size="16" baseType="lpstr">
      <vt:lpstr>Tahoma</vt:lpstr>
      <vt:lpstr>Arial</vt:lpstr>
      <vt:lpstr>Wingdings</vt:lpstr>
      <vt:lpstr>Calibri</vt:lpstr>
      <vt:lpstr>Mezclas</vt:lpstr>
      <vt:lpstr>                    The five kingdoms of living organisms</vt:lpstr>
      <vt:lpstr>Contents</vt:lpstr>
      <vt:lpstr>All living organisms are divided into five kingdoms</vt:lpstr>
      <vt:lpstr>Origin</vt:lpstr>
      <vt:lpstr>Examples</vt:lpstr>
      <vt:lpstr>  Monera</vt:lpstr>
      <vt:lpstr>Protista</vt:lpstr>
      <vt:lpstr>Fungi</vt:lpstr>
      <vt:lpstr>Plantae</vt:lpstr>
      <vt:lpstr>Animalia</vt:lpstr>
      <vt:lpstr>Summary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PC</dc:creator>
  <cp:lastModifiedBy>PC</cp:lastModifiedBy>
  <cp:revision>197</cp:revision>
  <dcterms:created xsi:type="dcterms:W3CDTF">1601-01-01T00:00:00Z</dcterms:created>
  <dcterms:modified xsi:type="dcterms:W3CDTF">2010-12-29T21:37:12Z</dcterms:modified>
</cp:coreProperties>
</file>